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theme/theme4.xml" ContentType="application/vnd.openxmlformats-officedocument.theme+xml"/>
  <Override PartName="/ppt/slideLayouts/slideLayout14.xml" ContentType="application/vnd.openxmlformats-officedocument.presentationml.slideLayout+xml"/>
  <Override PartName="/ppt/theme/theme5.xml" ContentType="application/vnd.openxmlformats-officedocument.theme+xml"/>
  <Override PartName="/ppt/slideLayouts/slideLayout15.xml" ContentType="application/vnd.openxmlformats-officedocument.presentationml.slideLayout+xml"/>
  <Override PartName="/ppt/theme/theme6.xml" ContentType="application/vnd.openxmlformats-officedocument.theme+xml"/>
  <Override PartName="/ppt/slideLayouts/slideLayout16.xml" ContentType="application/vnd.openxmlformats-officedocument.presentationml.slideLayout+xml"/>
  <Override PartName="/ppt/theme/theme7.xml" ContentType="application/vnd.openxmlformats-officedocument.theme+xml"/>
  <Override PartName="/ppt/slideLayouts/slideLayout17.xml" ContentType="application/vnd.openxmlformats-officedocument.presentationml.slideLayout+xml"/>
  <Override PartName="/ppt/theme/theme8.xml" ContentType="application/vnd.openxmlformats-officedocument.theme+xml"/>
  <Override PartName="/ppt/slideLayouts/slideLayout18.xml" ContentType="application/vnd.openxmlformats-officedocument.presentationml.slideLayout+xml"/>
  <Override PartName="/ppt/theme/theme9.xml" ContentType="application/vnd.openxmlformats-officedocument.theme+xml"/>
  <Override PartName="/ppt/slideLayouts/slideLayout19.xml" ContentType="application/vnd.openxmlformats-officedocument.presentationml.slideLayout+xml"/>
  <Override PartName="/ppt/theme/theme10.xml" ContentType="application/vnd.openxmlformats-officedocument.theme+xml"/>
  <Override PartName="/ppt/slideLayouts/slideLayout20.xml" ContentType="application/vnd.openxmlformats-officedocument.presentationml.slideLayout+xml"/>
  <Override PartName="/ppt/theme/theme11.xml" ContentType="application/vnd.openxmlformats-officedocument.theme+xml"/>
  <Override PartName="/ppt/slideLayouts/slideLayout21.xml" ContentType="application/vnd.openxmlformats-officedocument.presentationml.slideLayout+xml"/>
  <Override PartName="/ppt/theme/theme12.xml" ContentType="application/vnd.openxmlformats-officedocument.theme+xml"/>
  <Override PartName="/ppt/slideLayouts/slideLayout22.xml" ContentType="application/vnd.openxmlformats-officedocument.presentationml.slideLayout+xml"/>
  <Override PartName="/ppt/theme/theme13.xml" ContentType="application/vnd.openxmlformats-officedocument.theme+xml"/>
  <Override PartName="/ppt/slideLayouts/slideLayout23.xml" ContentType="application/vnd.openxmlformats-officedocument.presentationml.slideLayout+xml"/>
  <Override PartName="/ppt/theme/theme14.xml" ContentType="application/vnd.openxmlformats-officedocument.theme+xml"/>
  <Override PartName="/ppt/theme/theme1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 id="2147483659" r:id="rId5"/>
    <p:sldMasterId id="2147483661" r:id="rId6"/>
    <p:sldMasterId id="2147483662" r:id="rId7"/>
    <p:sldMasterId id="2147483664" r:id="rId8"/>
    <p:sldMasterId id="2147483666" r:id="rId9"/>
    <p:sldMasterId id="2147483668" r:id="rId10"/>
    <p:sldMasterId id="2147483670" r:id="rId11"/>
    <p:sldMasterId id="2147483672" r:id="rId12"/>
    <p:sldMasterId id="2147483674" r:id="rId13"/>
    <p:sldMasterId id="2147483676" r:id="rId14"/>
    <p:sldMasterId id="2147483678" r:id="rId15"/>
    <p:sldMasterId id="2147483680" r:id="rId16"/>
    <p:sldMasterId id="2147483682" r:id="rId17"/>
  </p:sldMasterIdLst>
  <p:notesMasterIdLst>
    <p:notesMasterId r:id="rId84"/>
  </p:notesMasterIdLst>
  <p:sldIdLst>
    <p:sldId id="256" r:id="rId18"/>
    <p:sldId id="257" r:id="rId19"/>
    <p:sldId id="258" r:id="rId20"/>
    <p:sldId id="259" r:id="rId21"/>
    <p:sldId id="260" r:id="rId22"/>
    <p:sldId id="261" r:id="rId23"/>
    <p:sldId id="262" r:id="rId24"/>
    <p:sldId id="263" r:id="rId25"/>
    <p:sldId id="264" r:id="rId26"/>
    <p:sldId id="265" r:id="rId27"/>
    <p:sldId id="266" r:id="rId28"/>
    <p:sldId id="267" r:id="rId29"/>
    <p:sldId id="268" r:id="rId30"/>
    <p:sldId id="269" r:id="rId31"/>
    <p:sldId id="270" r:id="rId32"/>
    <p:sldId id="271" r:id="rId33"/>
    <p:sldId id="272" r:id="rId34"/>
    <p:sldId id="273" r:id="rId35"/>
    <p:sldId id="274" r:id="rId36"/>
    <p:sldId id="275" r:id="rId37"/>
    <p:sldId id="319" r:id="rId38"/>
    <p:sldId id="276" r:id="rId39"/>
    <p:sldId id="320" r:id="rId40"/>
    <p:sldId id="277" r:id="rId41"/>
    <p:sldId id="278" r:id="rId42"/>
    <p:sldId id="279" r:id="rId43"/>
    <p:sldId id="318" r:id="rId44"/>
    <p:sldId id="280" r:id="rId45"/>
    <p:sldId id="281" r:id="rId46"/>
    <p:sldId id="282" r:id="rId47"/>
    <p:sldId id="283" r:id="rId48"/>
    <p:sldId id="321" r:id="rId49"/>
    <p:sldId id="322" r:id="rId50"/>
    <p:sldId id="285" r:id="rId51"/>
    <p:sldId id="286" r:id="rId52"/>
    <p:sldId id="287" r:id="rId53"/>
    <p:sldId id="288" r:id="rId54"/>
    <p:sldId id="289" r:id="rId55"/>
    <p:sldId id="290" r:id="rId56"/>
    <p:sldId id="291" r:id="rId57"/>
    <p:sldId id="292" r:id="rId58"/>
    <p:sldId id="293" r:id="rId59"/>
    <p:sldId id="317" r:id="rId60"/>
    <p:sldId id="294" r:id="rId61"/>
    <p:sldId id="295" r:id="rId62"/>
    <p:sldId id="296" r:id="rId63"/>
    <p:sldId id="297" r:id="rId64"/>
    <p:sldId id="298" r:id="rId65"/>
    <p:sldId id="299" r:id="rId66"/>
    <p:sldId id="300" r:id="rId67"/>
    <p:sldId id="301" r:id="rId68"/>
    <p:sldId id="302" r:id="rId69"/>
    <p:sldId id="303" r:id="rId70"/>
    <p:sldId id="304" r:id="rId71"/>
    <p:sldId id="305" r:id="rId72"/>
    <p:sldId id="306" r:id="rId73"/>
    <p:sldId id="307" r:id="rId74"/>
    <p:sldId id="308" r:id="rId75"/>
    <p:sldId id="309" r:id="rId76"/>
    <p:sldId id="310" r:id="rId77"/>
    <p:sldId id="311" r:id="rId78"/>
    <p:sldId id="312" r:id="rId79"/>
    <p:sldId id="313" r:id="rId80"/>
    <p:sldId id="314" r:id="rId81"/>
    <p:sldId id="315" r:id="rId82"/>
    <p:sldId id="316" r:id="rId83"/>
  </p:sldIdLst>
  <p:sldSz cx="9144000" cy="6858000" type="screen4x3"/>
  <p:notesSz cx="6858000" cy="9144000"/>
  <p:embeddedFontLst>
    <p:embeddedFont>
      <p:font typeface="Cambria" panose="02040503050406030204" pitchFamily="18" charset="0"/>
      <p:regular r:id="rId85"/>
      <p:bold r:id="rId86"/>
      <p:italic r:id="rId87"/>
      <p:boldItalic r:id="rId88"/>
    </p:embeddedFont>
    <p:embeddedFont>
      <p:font typeface="Tahoma" panose="020B0604030504040204" pitchFamily="34" charset="0"/>
      <p:regular r:id="rId89"/>
      <p:bold r:id="rId90"/>
    </p:embeddedFont>
    <p:embeddedFont>
      <p:font typeface="Comic Sans MS" panose="030F0702030302020204" pitchFamily="66" charset="0"/>
      <p:regular r:id="rId91"/>
      <p:bold r:id="rId92"/>
      <p:italic r:id="rId93"/>
      <p:boldItalic r:id="rId9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00" roundtripDataSignature="AMtx7mhjBqztwW/os8g8aDXVCvRriWhMg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EA9EAC-1A0A-8703-4985-ED32FEC2B1B0}" v="9" dt="2022-11-09T04:15:39.588"/>
    <p1510:client id="{127FA32D-B079-2A5E-F08F-8B91538B00B9}" v="5" dt="2023-01-23T06:22:05.140"/>
    <p1510:client id="{2389E499-C281-4387-5C32-2469AB6ACE20}" v="82" dt="2023-11-04T04:01:37.136"/>
    <p1510:client id="{59EBA4A1-83EC-BEF5-8876-3B52A8C5B637}" v="8" dt="2022-11-04T11:33:43.310"/>
    <p1510:client id="{7AFA0F13-C4A6-7CDC-D3B4-88951353D40B}" v="12" dt="2023-11-03T17:16:12.046"/>
    <p1510:client id="{9CF69D9E-A62F-EC2A-C9F7-013EA1C98FF5}" v="21" dt="2022-11-09T03:12:43.4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1704" y="16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9.xml"/><Relationship Id="rId21" Type="http://schemas.openxmlformats.org/officeDocument/2006/relationships/slide" Target="slides/slide4.xml"/><Relationship Id="rId42" Type="http://schemas.openxmlformats.org/officeDocument/2006/relationships/slide" Target="slides/slide25.xml"/><Relationship Id="rId47" Type="http://schemas.openxmlformats.org/officeDocument/2006/relationships/slide" Target="slides/slide30.xml"/><Relationship Id="rId63" Type="http://schemas.openxmlformats.org/officeDocument/2006/relationships/slide" Target="slides/slide46.xml"/><Relationship Id="rId68" Type="http://schemas.openxmlformats.org/officeDocument/2006/relationships/slide" Target="slides/slide51.xml"/><Relationship Id="rId84" Type="http://schemas.openxmlformats.org/officeDocument/2006/relationships/notesMaster" Target="notesMasters/notesMaster1.xml"/><Relationship Id="rId89" Type="http://schemas.openxmlformats.org/officeDocument/2006/relationships/font" Target="fonts/font5.fntdata"/><Relationship Id="rId16" Type="http://schemas.openxmlformats.org/officeDocument/2006/relationships/slideMaster" Target="slideMasters/slideMaster13.xml"/><Relationship Id="rId11" Type="http://schemas.openxmlformats.org/officeDocument/2006/relationships/slideMaster" Target="slideMasters/slideMaster8.xml"/><Relationship Id="rId32" Type="http://schemas.openxmlformats.org/officeDocument/2006/relationships/slide" Target="slides/slide15.xml"/><Relationship Id="rId37" Type="http://schemas.openxmlformats.org/officeDocument/2006/relationships/slide" Target="slides/slide20.xml"/><Relationship Id="rId53" Type="http://schemas.openxmlformats.org/officeDocument/2006/relationships/slide" Target="slides/slide36.xml"/><Relationship Id="rId58" Type="http://schemas.openxmlformats.org/officeDocument/2006/relationships/slide" Target="slides/slide41.xml"/><Relationship Id="rId74" Type="http://schemas.openxmlformats.org/officeDocument/2006/relationships/slide" Target="slides/slide57.xml"/><Relationship Id="rId79" Type="http://schemas.openxmlformats.org/officeDocument/2006/relationships/slide" Target="slides/slide62.xml"/><Relationship Id="rId102" Type="http://schemas.openxmlformats.org/officeDocument/2006/relationships/viewProps" Target="viewProps.xml"/><Relationship Id="rId5" Type="http://schemas.openxmlformats.org/officeDocument/2006/relationships/slideMaster" Target="slideMasters/slideMaster2.xml"/><Relationship Id="rId90" Type="http://schemas.openxmlformats.org/officeDocument/2006/relationships/font" Target="fonts/font6.fntdata"/><Relationship Id="rId22" Type="http://schemas.openxmlformats.org/officeDocument/2006/relationships/slide" Target="slides/slide5.xml"/><Relationship Id="rId27" Type="http://schemas.openxmlformats.org/officeDocument/2006/relationships/slide" Target="slides/slide10.xml"/><Relationship Id="rId43" Type="http://schemas.openxmlformats.org/officeDocument/2006/relationships/slide" Target="slides/slide26.xml"/><Relationship Id="rId48" Type="http://schemas.openxmlformats.org/officeDocument/2006/relationships/slide" Target="slides/slide31.xml"/><Relationship Id="rId64" Type="http://schemas.openxmlformats.org/officeDocument/2006/relationships/slide" Target="slides/slide47.xml"/><Relationship Id="rId69" Type="http://schemas.openxmlformats.org/officeDocument/2006/relationships/slide" Target="slides/slide52.xml"/><Relationship Id="rId80" Type="http://schemas.openxmlformats.org/officeDocument/2006/relationships/slide" Target="slides/slide63.xml"/><Relationship Id="rId85" Type="http://schemas.openxmlformats.org/officeDocument/2006/relationships/font" Target="fonts/font1.fntdata"/><Relationship Id="rId12" Type="http://schemas.openxmlformats.org/officeDocument/2006/relationships/slideMaster" Target="slideMasters/slideMaster9.xml"/><Relationship Id="rId17" Type="http://schemas.openxmlformats.org/officeDocument/2006/relationships/slideMaster" Target="slideMasters/slideMaster14.xml"/><Relationship Id="rId25" Type="http://schemas.openxmlformats.org/officeDocument/2006/relationships/slide" Target="slides/slide8.xml"/><Relationship Id="rId33" Type="http://schemas.openxmlformats.org/officeDocument/2006/relationships/slide" Target="slides/slide16.xml"/><Relationship Id="rId38" Type="http://schemas.openxmlformats.org/officeDocument/2006/relationships/slide" Target="slides/slide21.xml"/><Relationship Id="rId46" Type="http://schemas.openxmlformats.org/officeDocument/2006/relationships/slide" Target="slides/slide29.xml"/><Relationship Id="rId59" Type="http://schemas.openxmlformats.org/officeDocument/2006/relationships/slide" Target="slides/slide42.xml"/><Relationship Id="rId67" Type="http://schemas.openxmlformats.org/officeDocument/2006/relationships/slide" Target="slides/slide50.xml"/><Relationship Id="rId103" Type="http://schemas.openxmlformats.org/officeDocument/2006/relationships/theme" Target="theme/theme1.xml"/><Relationship Id="rId20" Type="http://schemas.openxmlformats.org/officeDocument/2006/relationships/slide" Target="slides/slide3.xml"/><Relationship Id="rId41" Type="http://schemas.openxmlformats.org/officeDocument/2006/relationships/slide" Target="slides/slide24.xml"/><Relationship Id="rId54" Type="http://schemas.openxmlformats.org/officeDocument/2006/relationships/slide" Target="slides/slide37.xml"/><Relationship Id="rId62" Type="http://schemas.openxmlformats.org/officeDocument/2006/relationships/slide" Target="slides/slide45.xml"/><Relationship Id="rId70" Type="http://schemas.openxmlformats.org/officeDocument/2006/relationships/slide" Target="slides/slide53.xml"/><Relationship Id="rId75" Type="http://schemas.openxmlformats.org/officeDocument/2006/relationships/slide" Target="slides/slide58.xml"/><Relationship Id="rId83" Type="http://schemas.openxmlformats.org/officeDocument/2006/relationships/slide" Target="slides/slide66.xml"/><Relationship Id="rId88" Type="http://schemas.openxmlformats.org/officeDocument/2006/relationships/font" Target="fonts/font4.fntdata"/><Relationship Id="rId91" Type="http://schemas.openxmlformats.org/officeDocument/2006/relationships/font" Target="fonts/font7.fntdata"/><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Master" Target="slideMasters/slideMaster12.xml"/><Relationship Id="rId23" Type="http://schemas.openxmlformats.org/officeDocument/2006/relationships/slide" Target="slides/slide6.xml"/><Relationship Id="rId28" Type="http://schemas.openxmlformats.org/officeDocument/2006/relationships/slide" Target="slides/slide11.xml"/><Relationship Id="rId36" Type="http://schemas.openxmlformats.org/officeDocument/2006/relationships/slide" Target="slides/slide19.xml"/><Relationship Id="rId49" Type="http://schemas.openxmlformats.org/officeDocument/2006/relationships/slide" Target="slides/slide32.xml"/><Relationship Id="rId57" Type="http://schemas.openxmlformats.org/officeDocument/2006/relationships/slide" Target="slides/slide40.xml"/><Relationship Id="rId106" Type="http://schemas.microsoft.com/office/2015/10/relationships/revisionInfo" Target="revisionInfo.xml"/><Relationship Id="rId10" Type="http://schemas.openxmlformats.org/officeDocument/2006/relationships/slideMaster" Target="slideMasters/slideMaster7.xml"/><Relationship Id="rId31" Type="http://schemas.openxmlformats.org/officeDocument/2006/relationships/slide" Target="slides/slide14.xml"/><Relationship Id="rId44" Type="http://schemas.openxmlformats.org/officeDocument/2006/relationships/slide" Target="slides/slide27.xml"/><Relationship Id="rId52" Type="http://schemas.openxmlformats.org/officeDocument/2006/relationships/slide" Target="slides/slide35.xml"/><Relationship Id="rId60" Type="http://schemas.openxmlformats.org/officeDocument/2006/relationships/slide" Target="slides/slide43.xml"/><Relationship Id="rId65" Type="http://schemas.openxmlformats.org/officeDocument/2006/relationships/slide" Target="slides/slide48.xml"/><Relationship Id="rId73" Type="http://schemas.openxmlformats.org/officeDocument/2006/relationships/slide" Target="slides/slide56.xml"/><Relationship Id="rId78" Type="http://schemas.openxmlformats.org/officeDocument/2006/relationships/slide" Target="slides/slide61.xml"/><Relationship Id="rId81" Type="http://schemas.openxmlformats.org/officeDocument/2006/relationships/slide" Target="slides/slide64.xml"/><Relationship Id="rId86" Type="http://schemas.openxmlformats.org/officeDocument/2006/relationships/font" Target="fonts/font2.fntdata"/><Relationship Id="rId94" Type="http://schemas.openxmlformats.org/officeDocument/2006/relationships/font" Target="fonts/font10.fntdata"/><Relationship Id="rId10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3" Type="http://schemas.openxmlformats.org/officeDocument/2006/relationships/slideMaster" Target="slideMasters/slideMaster10.xml"/><Relationship Id="rId18" Type="http://schemas.openxmlformats.org/officeDocument/2006/relationships/slide" Target="slides/slide1.xml"/><Relationship Id="rId39" Type="http://schemas.openxmlformats.org/officeDocument/2006/relationships/slide" Target="slides/slide22.xml"/><Relationship Id="rId34" Type="http://schemas.openxmlformats.org/officeDocument/2006/relationships/slide" Target="slides/slide17.xml"/><Relationship Id="rId50" Type="http://schemas.openxmlformats.org/officeDocument/2006/relationships/slide" Target="slides/slide33.xml"/><Relationship Id="rId55" Type="http://schemas.openxmlformats.org/officeDocument/2006/relationships/slide" Target="slides/slide38.xml"/><Relationship Id="rId76" Type="http://schemas.openxmlformats.org/officeDocument/2006/relationships/slide" Target="slides/slide59.xml"/><Relationship Id="rId104" Type="http://schemas.openxmlformats.org/officeDocument/2006/relationships/tableStyles" Target="tableStyles.xml"/><Relationship Id="rId7" Type="http://schemas.openxmlformats.org/officeDocument/2006/relationships/slideMaster" Target="slideMasters/slideMaster4.xml"/><Relationship Id="rId71" Type="http://schemas.openxmlformats.org/officeDocument/2006/relationships/slide" Target="slides/slide54.xml"/><Relationship Id="rId92" Type="http://schemas.openxmlformats.org/officeDocument/2006/relationships/font" Target="fonts/font8.fntdata"/><Relationship Id="rId2" Type="http://schemas.openxmlformats.org/officeDocument/2006/relationships/customXml" Target="../customXml/item2.xml"/><Relationship Id="rId29" Type="http://schemas.openxmlformats.org/officeDocument/2006/relationships/slide" Target="slides/slide12.xml"/><Relationship Id="rId24" Type="http://schemas.openxmlformats.org/officeDocument/2006/relationships/slide" Target="slides/slide7.xml"/><Relationship Id="rId40" Type="http://schemas.openxmlformats.org/officeDocument/2006/relationships/slide" Target="slides/slide23.xml"/><Relationship Id="rId45" Type="http://schemas.openxmlformats.org/officeDocument/2006/relationships/slide" Target="slides/slide28.xml"/><Relationship Id="rId66" Type="http://schemas.openxmlformats.org/officeDocument/2006/relationships/slide" Target="slides/slide49.xml"/><Relationship Id="rId87" Type="http://schemas.openxmlformats.org/officeDocument/2006/relationships/font" Target="fonts/font3.fntdata"/><Relationship Id="rId61" Type="http://schemas.openxmlformats.org/officeDocument/2006/relationships/slide" Target="slides/slide44.xml"/><Relationship Id="rId82" Type="http://schemas.openxmlformats.org/officeDocument/2006/relationships/slide" Target="slides/slide65.xml"/><Relationship Id="rId19" Type="http://schemas.openxmlformats.org/officeDocument/2006/relationships/slide" Target="slides/slide2.xml"/><Relationship Id="rId14" Type="http://schemas.openxmlformats.org/officeDocument/2006/relationships/slideMaster" Target="slideMasters/slideMaster11.xml"/><Relationship Id="rId30" Type="http://schemas.openxmlformats.org/officeDocument/2006/relationships/slide" Target="slides/slide13.xml"/><Relationship Id="rId35" Type="http://schemas.openxmlformats.org/officeDocument/2006/relationships/slide" Target="slides/slide18.xml"/><Relationship Id="rId56" Type="http://schemas.openxmlformats.org/officeDocument/2006/relationships/slide" Target="slides/slide39.xml"/><Relationship Id="rId77" Type="http://schemas.openxmlformats.org/officeDocument/2006/relationships/slide" Target="slides/slide60.xml"/><Relationship Id="rId100" Type="http://customschemas.google.com/relationships/presentationmetadata" Target="metadata"/><Relationship Id="rId105" Type="http://schemas.microsoft.com/office/2016/11/relationships/changesInfo" Target="changesInfos/changesInfo1.xml"/><Relationship Id="rId8" Type="http://schemas.openxmlformats.org/officeDocument/2006/relationships/slideMaster" Target="slideMasters/slideMaster5.xml"/><Relationship Id="rId51" Type="http://schemas.openxmlformats.org/officeDocument/2006/relationships/slide" Target="slides/slide34.xml"/><Relationship Id="rId72" Type="http://schemas.openxmlformats.org/officeDocument/2006/relationships/slide" Target="slides/slide55.xml"/><Relationship Id="rId93" Type="http://schemas.openxmlformats.org/officeDocument/2006/relationships/font" Target="fonts/font9.fntdata"/><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cha Sharma (DJSCE)" userId="S::r.sharma@djsce.ac.in::317ee45d-6cce-4c4a-b3f8-ed3a2cf5b5a7" providerId="AD" clId="Web-{9CF69D9E-A62F-EC2A-C9F7-013EA1C98FF5}"/>
    <pc:docChg chg="modSld">
      <pc:chgData name="Richa Sharma (DJSCE)" userId="S::r.sharma@djsce.ac.in::317ee45d-6cce-4c4a-b3f8-ed3a2cf5b5a7" providerId="AD" clId="Web-{9CF69D9E-A62F-EC2A-C9F7-013EA1C98FF5}" dt="2022-11-09T03:12:40.953" v="8" actId="20577"/>
      <pc:docMkLst>
        <pc:docMk/>
      </pc:docMkLst>
      <pc:sldChg chg="modSp">
        <pc:chgData name="Richa Sharma (DJSCE)" userId="S::r.sharma@djsce.ac.in::317ee45d-6cce-4c4a-b3f8-ed3a2cf5b5a7" providerId="AD" clId="Web-{9CF69D9E-A62F-EC2A-C9F7-013EA1C98FF5}" dt="2022-11-09T03:12:40.953" v="8" actId="20577"/>
        <pc:sldMkLst>
          <pc:docMk/>
          <pc:sldMk cId="0" sldId="302"/>
        </pc:sldMkLst>
        <pc:spChg chg="mod">
          <ac:chgData name="Richa Sharma (DJSCE)" userId="S::r.sharma@djsce.ac.in::317ee45d-6cce-4c4a-b3f8-ed3a2cf5b5a7" providerId="AD" clId="Web-{9CF69D9E-A62F-EC2A-C9F7-013EA1C98FF5}" dt="2022-11-09T03:12:40.953" v="8" actId="20577"/>
          <ac:spMkLst>
            <pc:docMk/>
            <pc:sldMk cId="0" sldId="302"/>
            <ac:spMk id="556" creationId="{00000000-0000-0000-0000-000000000000}"/>
          </ac:spMkLst>
        </pc:spChg>
      </pc:sldChg>
    </pc:docChg>
  </pc:docChgLst>
  <pc:docChgLst>
    <pc:chgData name="Richa Sharma (DJSCE)" userId="S::r.sharma@djsce.ac.in::317ee45d-6cce-4c4a-b3f8-ed3a2cf5b5a7" providerId="AD" clId="Web-{06EA9EAC-1A0A-8703-4985-ED32FEC2B1B0}"/>
    <pc:docChg chg="addSld modSld">
      <pc:chgData name="Richa Sharma (DJSCE)" userId="S::r.sharma@djsce.ac.in::317ee45d-6cce-4c4a-b3f8-ed3a2cf5b5a7" providerId="AD" clId="Web-{06EA9EAC-1A0A-8703-4985-ED32FEC2B1B0}" dt="2022-11-09T04:15:39.588" v="7" actId="1076"/>
      <pc:docMkLst>
        <pc:docMk/>
      </pc:docMkLst>
      <pc:sldChg chg="addSp delSp modSp new mod modClrScheme chgLayout">
        <pc:chgData name="Richa Sharma (DJSCE)" userId="S::r.sharma@djsce.ac.in::317ee45d-6cce-4c4a-b3f8-ed3a2cf5b5a7" providerId="AD" clId="Web-{06EA9EAC-1A0A-8703-4985-ED32FEC2B1B0}" dt="2022-11-09T04:15:39.588" v="7" actId="1076"/>
        <pc:sldMkLst>
          <pc:docMk/>
          <pc:sldMk cId="2186861789" sldId="317"/>
        </pc:sldMkLst>
        <pc:spChg chg="del">
          <ac:chgData name="Richa Sharma (DJSCE)" userId="S::r.sharma@djsce.ac.in::317ee45d-6cce-4c4a-b3f8-ed3a2cf5b5a7" providerId="AD" clId="Web-{06EA9EAC-1A0A-8703-4985-ED32FEC2B1B0}" dt="2022-11-09T04:15:30.587" v="1"/>
          <ac:spMkLst>
            <pc:docMk/>
            <pc:sldMk cId="2186861789" sldId="317"/>
            <ac:spMk id="2" creationId="{2BA5B4D8-DE45-A888-6E00-0CFC77E1D120}"/>
          </ac:spMkLst>
        </pc:spChg>
        <pc:spChg chg="del">
          <ac:chgData name="Richa Sharma (DJSCE)" userId="S::r.sharma@djsce.ac.in::317ee45d-6cce-4c4a-b3f8-ed3a2cf5b5a7" providerId="AD" clId="Web-{06EA9EAC-1A0A-8703-4985-ED32FEC2B1B0}" dt="2022-11-09T04:15:30.587" v="1"/>
          <ac:spMkLst>
            <pc:docMk/>
            <pc:sldMk cId="2186861789" sldId="317"/>
            <ac:spMk id="3" creationId="{E13DA685-EC42-260F-3195-D7C9E399A87E}"/>
          </ac:spMkLst>
        </pc:spChg>
        <pc:spChg chg="mod ord">
          <ac:chgData name="Richa Sharma (DJSCE)" userId="S::r.sharma@djsce.ac.in::317ee45d-6cce-4c4a-b3f8-ed3a2cf5b5a7" providerId="AD" clId="Web-{06EA9EAC-1A0A-8703-4985-ED32FEC2B1B0}" dt="2022-11-09T04:15:30.587" v="1"/>
          <ac:spMkLst>
            <pc:docMk/>
            <pc:sldMk cId="2186861789" sldId="317"/>
            <ac:spMk id="4" creationId="{F873710A-0578-614B-DA98-3A42337925F2}"/>
          </ac:spMkLst>
        </pc:spChg>
        <pc:picChg chg="add mod">
          <ac:chgData name="Richa Sharma (DJSCE)" userId="S::r.sharma@djsce.ac.in::317ee45d-6cce-4c4a-b3f8-ed3a2cf5b5a7" providerId="AD" clId="Web-{06EA9EAC-1A0A-8703-4985-ED32FEC2B1B0}" dt="2022-11-09T04:15:39.588" v="7" actId="1076"/>
          <ac:picMkLst>
            <pc:docMk/>
            <pc:sldMk cId="2186861789" sldId="317"/>
            <ac:picMk id="5" creationId="{DC3A5DEE-CE5B-AD2D-4D19-C486A81B85BA}"/>
          </ac:picMkLst>
        </pc:picChg>
      </pc:sldChg>
    </pc:docChg>
  </pc:docChgLst>
  <pc:docChgLst>
    <pc:chgData name="Richa Sharma (DJSCE)" userId="S::r.sharma@djsce.ac.in::317ee45d-6cce-4c4a-b3f8-ed3a2cf5b5a7" providerId="AD" clId="Web-{59EBA4A1-83EC-BEF5-8876-3B52A8C5B637}"/>
    <pc:docChg chg="modSld">
      <pc:chgData name="Richa Sharma (DJSCE)" userId="S::r.sharma@djsce.ac.in::317ee45d-6cce-4c4a-b3f8-ed3a2cf5b5a7" providerId="AD" clId="Web-{59EBA4A1-83EC-BEF5-8876-3B52A8C5B637}" dt="2022-11-04T11:33:43.310" v="7"/>
      <pc:docMkLst>
        <pc:docMk/>
      </pc:docMkLst>
      <pc:sldChg chg="mod modShow">
        <pc:chgData name="Richa Sharma (DJSCE)" userId="S::r.sharma@djsce.ac.in::317ee45d-6cce-4c4a-b3f8-ed3a2cf5b5a7" providerId="AD" clId="Web-{59EBA4A1-83EC-BEF5-8876-3B52A8C5B637}" dt="2022-11-04T11:33:43.122" v="4"/>
        <pc:sldMkLst>
          <pc:docMk/>
          <pc:sldMk cId="0" sldId="268"/>
        </pc:sldMkLst>
      </pc:sldChg>
      <pc:sldChg chg="mod modShow">
        <pc:chgData name="Richa Sharma (DJSCE)" userId="S::r.sharma@djsce.ac.in::317ee45d-6cce-4c4a-b3f8-ed3a2cf5b5a7" providerId="AD" clId="Web-{59EBA4A1-83EC-BEF5-8876-3B52A8C5B637}" dt="2022-11-04T11:33:43.200" v="5"/>
        <pc:sldMkLst>
          <pc:docMk/>
          <pc:sldMk cId="0" sldId="269"/>
        </pc:sldMkLst>
      </pc:sldChg>
      <pc:sldChg chg="mod modShow">
        <pc:chgData name="Richa Sharma (DJSCE)" userId="S::r.sharma@djsce.ac.in::317ee45d-6cce-4c4a-b3f8-ed3a2cf5b5a7" providerId="AD" clId="Web-{59EBA4A1-83EC-BEF5-8876-3B52A8C5B637}" dt="2022-11-04T11:33:43.263" v="6"/>
        <pc:sldMkLst>
          <pc:docMk/>
          <pc:sldMk cId="0" sldId="270"/>
        </pc:sldMkLst>
      </pc:sldChg>
      <pc:sldChg chg="mod modShow">
        <pc:chgData name="Richa Sharma (DJSCE)" userId="S::r.sharma@djsce.ac.in::317ee45d-6cce-4c4a-b3f8-ed3a2cf5b5a7" providerId="AD" clId="Web-{59EBA4A1-83EC-BEF5-8876-3B52A8C5B637}" dt="2022-11-04T11:33:43.310" v="7"/>
        <pc:sldMkLst>
          <pc:docMk/>
          <pc:sldMk cId="0" sldId="271"/>
        </pc:sldMkLst>
      </pc:sldChg>
    </pc:docChg>
  </pc:docChgLst>
  <pc:docChgLst>
    <pc:chgData name="Richa Sharma (DJSCE)" userId="S::r.sharma@djsce.ac.in::317ee45d-6cce-4c4a-b3f8-ed3a2cf5b5a7" providerId="AD" clId="Web-{2389E499-C281-4387-5C32-2469AB6ACE20}"/>
    <pc:docChg chg="addSld delSld modSld">
      <pc:chgData name="Richa Sharma (DJSCE)" userId="S::r.sharma@djsce.ac.in::317ee45d-6cce-4c4a-b3f8-ed3a2cf5b5a7" providerId="AD" clId="Web-{2389E499-C281-4387-5C32-2469AB6ACE20}" dt="2023-11-04T04:01:37.136" v="69" actId="1076"/>
      <pc:docMkLst>
        <pc:docMk/>
      </pc:docMkLst>
      <pc:sldChg chg="modSp">
        <pc:chgData name="Richa Sharma (DJSCE)" userId="S::r.sharma@djsce.ac.in::317ee45d-6cce-4c4a-b3f8-ed3a2cf5b5a7" providerId="AD" clId="Web-{2389E499-C281-4387-5C32-2469AB6ACE20}" dt="2023-11-04T03:28:51.673" v="4" actId="20577"/>
        <pc:sldMkLst>
          <pc:docMk/>
          <pc:sldMk cId="0" sldId="258"/>
        </pc:sldMkLst>
        <pc:spChg chg="mod">
          <ac:chgData name="Richa Sharma (DJSCE)" userId="S::r.sharma@djsce.ac.in::317ee45d-6cce-4c4a-b3f8-ed3a2cf5b5a7" providerId="AD" clId="Web-{2389E499-C281-4387-5C32-2469AB6ACE20}" dt="2023-11-04T03:28:51.673" v="4" actId="20577"/>
          <ac:spMkLst>
            <pc:docMk/>
            <pc:sldMk cId="0" sldId="258"/>
            <ac:spMk id="237" creationId="{00000000-0000-0000-0000-000000000000}"/>
          </ac:spMkLst>
        </pc:spChg>
      </pc:sldChg>
      <pc:sldChg chg="addSp delSp modSp">
        <pc:chgData name="Richa Sharma (DJSCE)" userId="S::r.sharma@djsce.ac.in::317ee45d-6cce-4c4a-b3f8-ed3a2cf5b5a7" providerId="AD" clId="Web-{2389E499-C281-4387-5C32-2469AB6ACE20}" dt="2023-11-04T04:00:52.057" v="56" actId="1076"/>
        <pc:sldMkLst>
          <pc:docMk/>
          <pc:sldMk cId="0" sldId="283"/>
        </pc:sldMkLst>
        <pc:picChg chg="add mod">
          <ac:chgData name="Richa Sharma (DJSCE)" userId="S::r.sharma@djsce.ac.in::317ee45d-6cce-4c4a-b3f8-ed3a2cf5b5a7" providerId="AD" clId="Web-{2389E499-C281-4387-5C32-2469AB6ACE20}" dt="2023-11-04T04:00:52.057" v="56" actId="1076"/>
          <ac:picMkLst>
            <pc:docMk/>
            <pc:sldMk cId="0" sldId="283"/>
            <ac:picMk id="2" creationId="{DFD134A5-FDEC-38AE-6DFE-A6358C0C5852}"/>
          </ac:picMkLst>
        </pc:picChg>
        <pc:picChg chg="del">
          <ac:chgData name="Richa Sharma (DJSCE)" userId="S::r.sharma@djsce.ac.in::317ee45d-6cce-4c4a-b3f8-ed3a2cf5b5a7" providerId="AD" clId="Web-{2389E499-C281-4387-5C32-2469AB6ACE20}" dt="2023-11-04T04:00:44.509" v="52"/>
          <ac:picMkLst>
            <pc:docMk/>
            <pc:sldMk cId="0" sldId="283"/>
            <ac:picMk id="411" creationId="{00000000-0000-0000-0000-000000000000}"/>
          </ac:picMkLst>
        </pc:picChg>
      </pc:sldChg>
      <pc:sldChg chg="del">
        <pc:chgData name="Richa Sharma (DJSCE)" userId="S::r.sharma@djsce.ac.in::317ee45d-6cce-4c4a-b3f8-ed3a2cf5b5a7" providerId="AD" clId="Web-{2389E499-C281-4387-5C32-2469AB6ACE20}" dt="2023-11-04T04:00:53.932" v="57"/>
        <pc:sldMkLst>
          <pc:docMk/>
          <pc:sldMk cId="0" sldId="284"/>
        </pc:sldMkLst>
      </pc:sldChg>
      <pc:sldChg chg="addSp delSp modSp add del">
        <pc:chgData name="Richa Sharma (DJSCE)" userId="S::r.sharma@djsce.ac.in::317ee45d-6cce-4c4a-b3f8-ed3a2cf5b5a7" providerId="AD" clId="Web-{2389E499-C281-4387-5C32-2469AB6ACE20}" dt="2023-11-04T03:58:37.219" v="49"/>
        <pc:sldMkLst>
          <pc:docMk/>
          <pc:sldMk cId="0" sldId="285"/>
        </pc:sldMkLst>
        <pc:picChg chg="add del mod">
          <ac:chgData name="Richa Sharma (DJSCE)" userId="S::r.sharma@djsce.ac.in::317ee45d-6cce-4c4a-b3f8-ed3a2cf5b5a7" providerId="AD" clId="Web-{2389E499-C281-4387-5C32-2469AB6ACE20}" dt="2023-11-04T03:58:34.406" v="47"/>
          <ac:picMkLst>
            <pc:docMk/>
            <pc:sldMk cId="0" sldId="285"/>
            <ac:picMk id="2" creationId="{13FC0549-3EE2-89A6-248A-E5C78F547E05}"/>
          </ac:picMkLst>
        </pc:picChg>
      </pc:sldChg>
      <pc:sldChg chg="addSp delSp modSp new mod modClrScheme modShow chgLayout">
        <pc:chgData name="Richa Sharma (DJSCE)" userId="S::r.sharma@djsce.ac.in::317ee45d-6cce-4c4a-b3f8-ed3a2cf5b5a7" providerId="AD" clId="Web-{2389E499-C281-4387-5C32-2469AB6ACE20}" dt="2023-11-04T03:43:25.718" v="30"/>
        <pc:sldMkLst>
          <pc:docMk/>
          <pc:sldMk cId="1054334980" sldId="318"/>
        </pc:sldMkLst>
        <pc:spChg chg="del">
          <ac:chgData name="Richa Sharma (DJSCE)" userId="S::r.sharma@djsce.ac.in::317ee45d-6cce-4c4a-b3f8-ed3a2cf5b5a7" providerId="AD" clId="Web-{2389E499-C281-4387-5C32-2469AB6ACE20}" dt="2023-11-04T03:42:12.716" v="20"/>
          <ac:spMkLst>
            <pc:docMk/>
            <pc:sldMk cId="1054334980" sldId="318"/>
            <ac:spMk id="2" creationId="{F18594FB-67C0-6C33-F64A-C79E8FEC4E26}"/>
          </ac:spMkLst>
        </pc:spChg>
        <pc:spChg chg="del">
          <ac:chgData name="Richa Sharma (DJSCE)" userId="S::r.sharma@djsce.ac.in::317ee45d-6cce-4c4a-b3f8-ed3a2cf5b5a7" providerId="AD" clId="Web-{2389E499-C281-4387-5C32-2469AB6ACE20}" dt="2023-11-04T03:42:12.716" v="20"/>
          <ac:spMkLst>
            <pc:docMk/>
            <pc:sldMk cId="1054334980" sldId="318"/>
            <ac:spMk id="3" creationId="{2DD1272D-AFBC-C258-3F0E-AF2793CD8805}"/>
          </ac:spMkLst>
        </pc:spChg>
        <pc:picChg chg="add del mod">
          <ac:chgData name="Richa Sharma (DJSCE)" userId="S::r.sharma@djsce.ac.in::317ee45d-6cce-4c4a-b3f8-ed3a2cf5b5a7" providerId="AD" clId="Web-{2389E499-C281-4387-5C32-2469AB6ACE20}" dt="2023-11-04T03:42:44.998" v="29"/>
          <ac:picMkLst>
            <pc:docMk/>
            <pc:sldMk cId="1054334980" sldId="318"/>
            <ac:picMk id="4" creationId="{DFEDD86C-3B10-EE32-A1E5-85590DBE14D0}"/>
          </ac:picMkLst>
        </pc:picChg>
        <pc:picChg chg="add mod">
          <ac:chgData name="Richa Sharma (DJSCE)" userId="S::r.sharma@djsce.ac.in::317ee45d-6cce-4c4a-b3f8-ed3a2cf5b5a7" providerId="AD" clId="Web-{2389E499-C281-4387-5C32-2469AB6ACE20}" dt="2023-11-04T03:43:25.718" v="30"/>
          <ac:picMkLst>
            <pc:docMk/>
            <pc:sldMk cId="1054334980" sldId="318"/>
            <ac:picMk id="5" creationId="{F48ADF84-D366-1BCF-D6D0-4F100FE84306}"/>
          </ac:picMkLst>
        </pc:picChg>
      </pc:sldChg>
      <pc:sldChg chg="del">
        <pc:chgData name="Richa Sharma (DJSCE)" userId="S::r.sharma@djsce.ac.in::317ee45d-6cce-4c4a-b3f8-ed3a2cf5b5a7" providerId="AD" clId="Web-{2389E499-C281-4387-5C32-2469AB6ACE20}" dt="2023-11-04T03:30:06.176" v="16"/>
        <pc:sldMkLst>
          <pc:docMk/>
          <pc:sldMk cId="3520239327" sldId="318"/>
        </pc:sldMkLst>
      </pc:sldChg>
      <pc:sldChg chg="del">
        <pc:chgData name="Richa Sharma (DJSCE)" userId="S::r.sharma@djsce.ac.in::317ee45d-6cce-4c4a-b3f8-ed3a2cf5b5a7" providerId="AD" clId="Web-{2389E499-C281-4387-5C32-2469AB6ACE20}" dt="2023-11-04T03:30:05.207" v="15"/>
        <pc:sldMkLst>
          <pc:docMk/>
          <pc:sldMk cId="1473286583" sldId="319"/>
        </pc:sldMkLst>
      </pc:sldChg>
      <pc:sldChg chg="addSp delSp modSp new mod modClrScheme chgLayout">
        <pc:chgData name="Richa Sharma (DJSCE)" userId="S::r.sharma@djsce.ac.in::317ee45d-6cce-4c4a-b3f8-ed3a2cf5b5a7" providerId="AD" clId="Web-{2389E499-C281-4387-5C32-2469AB6ACE20}" dt="2023-11-04T03:54:10.677" v="38" actId="1076"/>
        <pc:sldMkLst>
          <pc:docMk/>
          <pc:sldMk cId="1800428180" sldId="319"/>
        </pc:sldMkLst>
        <pc:spChg chg="del">
          <ac:chgData name="Richa Sharma (DJSCE)" userId="S::r.sharma@djsce.ac.in::317ee45d-6cce-4c4a-b3f8-ed3a2cf5b5a7" providerId="AD" clId="Web-{2389E499-C281-4387-5C32-2469AB6ACE20}" dt="2023-11-04T03:54:01.615" v="32"/>
          <ac:spMkLst>
            <pc:docMk/>
            <pc:sldMk cId="1800428180" sldId="319"/>
            <ac:spMk id="2" creationId="{107D532D-B02D-1DAD-84EB-3EEFBAFD9DF4}"/>
          </ac:spMkLst>
        </pc:spChg>
        <pc:spChg chg="del">
          <ac:chgData name="Richa Sharma (DJSCE)" userId="S::r.sharma@djsce.ac.in::317ee45d-6cce-4c4a-b3f8-ed3a2cf5b5a7" providerId="AD" clId="Web-{2389E499-C281-4387-5C32-2469AB6ACE20}" dt="2023-11-04T03:54:01.615" v="32"/>
          <ac:spMkLst>
            <pc:docMk/>
            <pc:sldMk cId="1800428180" sldId="319"/>
            <ac:spMk id="3" creationId="{2DDA8C17-07CA-45D6-6D60-62339C5D33A5}"/>
          </ac:spMkLst>
        </pc:spChg>
        <pc:picChg chg="add mod">
          <ac:chgData name="Richa Sharma (DJSCE)" userId="S::r.sharma@djsce.ac.in::317ee45d-6cce-4c4a-b3f8-ed3a2cf5b5a7" providerId="AD" clId="Web-{2389E499-C281-4387-5C32-2469AB6ACE20}" dt="2023-11-04T03:54:10.677" v="38" actId="1076"/>
          <ac:picMkLst>
            <pc:docMk/>
            <pc:sldMk cId="1800428180" sldId="319"/>
            <ac:picMk id="4" creationId="{667B5183-280F-518B-D555-EC01800A474F}"/>
          </ac:picMkLst>
        </pc:picChg>
      </pc:sldChg>
      <pc:sldChg chg="del">
        <pc:chgData name="Richa Sharma (DJSCE)" userId="S::r.sharma@djsce.ac.in::317ee45d-6cce-4c4a-b3f8-ed3a2cf5b5a7" providerId="AD" clId="Web-{2389E499-C281-4387-5C32-2469AB6ACE20}" dt="2023-11-04T03:30:03.269" v="14"/>
        <pc:sldMkLst>
          <pc:docMk/>
          <pc:sldMk cId="1720504766" sldId="320"/>
        </pc:sldMkLst>
      </pc:sldChg>
      <pc:sldChg chg="addSp delSp modSp new mod modClrScheme chgLayout">
        <pc:chgData name="Richa Sharma (DJSCE)" userId="S::r.sharma@djsce.ac.in::317ee45d-6cce-4c4a-b3f8-ed3a2cf5b5a7" providerId="AD" clId="Web-{2389E499-C281-4387-5C32-2469AB6ACE20}" dt="2023-11-04T03:58:49.532" v="51" actId="1076"/>
        <pc:sldMkLst>
          <pc:docMk/>
          <pc:sldMk cId="1824440484" sldId="320"/>
        </pc:sldMkLst>
        <pc:spChg chg="del">
          <ac:chgData name="Richa Sharma (DJSCE)" userId="S::r.sharma@djsce.ac.in::317ee45d-6cce-4c4a-b3f8-ed3a2cf5b5a7" providerId="AD" clId="Web-{2389E499-C281-4387-5C32-2469AB6ACE20}" dt="2023-11-04T03:54:34.101" v="40"/>
          <ac:spMkLst>
            <pc:docMk/>
            <pc:sldMk cId="1824440484" sldId="320"/>
            <ac:spMk id="2" creationId="{DE3B3343-81CF-738F-FC1A-700B9E6A8A98}"/>
          </ac:spMkLst>
        </pc:spChg>
        <pc:spChg chg="del">
          <ac:chgData name="Richa Sharma (DJSCE)" userId="S::r.sharma@djsce.ac.in::317ee45d-6cce-4c4a-b3f8-ed3a2cf5b5a7" providerId="AD" clId="Web-{2389E499-C281-4387-5C32-2469AB6ACE20}" dt="2023-11-04T03:54:34.101" v="40"/>
          <ac:spMkLst>
            <pc:docMk/>
            <pc:sldMk cId="1824440484" sldId="320"/>
            <ac:spMk id="3" creationId="{F8BC6C23-BB45-BD59-6F5B-C211E7C2BD8F}"/>
          </ac:spMkLst>
        </pc:spChg>
        <pc:picChg chg="add mod">
          <ac:chgData name="Richa Sharma (DJSCE)" userId="S::r.sharma@djsce.ac.in::317ee45d-6cce-4c4a-b3f8-ed3a2cf5b5a7" providerId="AD" clId="Web-{2389E499-C281-4387-5C32-2469AB6ACE20}" dt="2023-11-04T03:58:49.532" v="51" actId="1076"/>
          <ac:picMkLst>
            <pc:docMk/>
            <pc:sldMk cId="1824440484" sldId="320"/>
            <ac:picMk id="4" creationId="{B36C769F-424B-D7BB-EC49-07C23265A335}"/>
          </ac:picMkLst>
        </pc:picChg>
      </pc:sldChg>
      <pc:sldChg chg="del">
        <pc:chgData name="Richa Sharma (DJSCE)" userId="S::r.sharma@djsce.ac.in::317ee45d-6cce-4c4a-b3f8-ed3a2cf5b5a7" providerId="AD" clId="Web-{2389E499-C281-4387-5C32-2469AB6ACE20}" dt="2023-11-04T03:30:02.254" v="13"/>
        <pc:sldMkLst>
          <pc:docMk/>
          <pc:sldMk cId="70009644" sldId="321"/>
        </pc:sldMkLst>
      </pc:sldChg>
      <pc:sldChg chg="addSp delSp modSp new mod modClrScheme chgLayout">
        <pc:chgData name="Richa Sharma (DJSCE)" userId="S::r.sharma@djsce.ac.in::317ee45d-6cce-4c4a-b3f8-ed3a2cf5b5a7" providerId="AD" clId="Web-{2389E499-C281-4387-5C32-2469AB6ACE20}" dt="2023-11-04T04:01:21.089" v="64" actId="1076"/>
        <pc:sldMkLst>
          <pc:docMk/>
          <pc:sldMk cId="2980726451" sldId="321"/>
        </pc:sldMkLst>
        <pc:spChg chg="del">
          <ac:chgData name="Richa Sharma (DJSCE)" userId="S::r.sharma@djsce.ac.in::317ee45d-6cce-4c4a-b3f8-ed3a2cf5b5a7" providerId="AD" clId="Web-{2389E499-C281-4387-5C32-2469AB6ACE20}" dt="2023-11-04T04:01:14.635" v="60"/>
          <ac:spMkLst>
            <pc:docMk/>
            <pc:sldMk cId="2980726451" sldId="321"/>
            <ac:spMk id="2" creationId="{C0F89F86-E2FE-F82F-D387-FA1CC3F9BAEA}"/>
          </ac:spMkLst>
        </pc:spChg>
        <pc:spChg chg="del">
          <ac:chgData name="Richa Sharma (DJSCE)" userId="S::r.sharma@djsce.ac.in::317ee45d-6cce-4c4a-b3f8-ed3a2cf5b5a7" providerId="AD" clId="Web-{2389E499-C281-4387-5C32-2469AB6ACE20}" dt="2023-11-04T04:01:14.635" v="60"/>
          <ac:spMkLst>
            <pc:docMk/>
            <pc:sldMk cId="2980726451" sldId="321"/>
            <ac:spMk id="3" creationId="{9E8EF4B5-4765-ECE3-A541-B579CBC9C1D5}"/>
          </ac:spMkLst>
        </pc:spChg>
        <pc:spChg chg="mod ord">
          <ac:chgData name="Richa Sharma (DJSCE)" userId="S::r.sharma@djsce.ac.in::317ee45d-6cce-4c4a-b3f8-ed3a2cf5b5a7" providerId="AD" clId="Web-{2389E499-C281-4387-5C32-2469AB6ACE20}" dt="2023-11-04T04:01:14.635" v="60"/>
          <ac:spMkLst>
            <pc:docMk/>
            <pc:sldMk cId="2980726451" sldId="321"/>
            <ac:spMk id="4" creationId="{22F1173C-8D9E-86C1-B106-0C55890065E3}"/>
          </ac:spMkLst>
        </pc:spChg>
        <pc:picChg chg="add mod">
          <ac:chgData name="Richa Sharma (DJSCE)" userId="S::r.sharma@djsce.ac.in::317ee45d-6cce-4c4a-b3f8-ed3a2cf5b5a7" providerId="AD" clId="Web-{2389E499-C281-4387-5C32-2469AB6ACE20}" dt="2023-11-04T04:01:21.089" v="64" actId="1076"/>
          <ac:picMkLst>
            <pc:docMk/>
            <pc:sldMk cId="2980726451" sldId="321"/>
            <ac:picMk id="5" creationId="{F6D3CD94-E03C-7D2A-A5A5-35FE5A3D3DC4}"/>
          </ac:picMkLst>
        </pc:picChg>
      </pc:sldChg>
      <pc:sldChg chg="del">
        <pc:chgData name="Richa Sharma (DJSCE)" userId="S::r.sharma@djsce.ac.in::317ee45d-6cce-4c4a-b3f8-ed3a2cf5b5a7" providerId="AD" clId="Web-{2389E499-C281-4387-5C32-2469AB6ACE20}" dt="2023-11-04T03:30:01.394" v="12"/>
        <pc:sldMkLst>
          <pc:docMk/>
          <pc:sldMk cId="3084522900" sldId="322"/>
        </pc:sldMkLst>
      </pc:sldChg>
      <pc:sldChg chg="addSp delSp modSp new mod modClrScheme chgLayout">
        <pc:chgData name="Richa Sharma (DJSCE)" userId="S::r.sharma@djsce.ac.in::317ee45d-6cce-4c4a-b3f8-ed3a2cf5b5a7" providerId="AD" clId="Web-{2389E499-C281-4387-5C32-2469AB6ACE20}" dt="2023-11-04T04:01:37.136" v="69" actId="1076"/>
        <pc:sldMkLst>
          <pc:docMk/>
          <pc:sldMk cId="4162204159" sldId="322"/>
        </pc:sldMkLst>
        <pc:spChg chg="del">
          <ac:chgData name="Richa Sharma (DJSCE)" userId="S::r.sharma@djsce.ac.in::317ee45d-6cce-4c4a-b3f8-ed3a2cf5b5a7" providerId="AD" clId="Web-{2389E499-C281-4387-5C32-2469AB6ACE20}" dt="2023-11-04T04:01:31.183" v="65"/>
          <ac:spMkLst>
            <pc:docMk/>
            <pc:sldMk cId="4162204159" sldId="322"/>
            <ac:spMk id="2" creationId="{4426731C-C3FD-46F8-7419-9D04BABFD9DF}"/>
          </ac:spMkLst>
        </pc:spChg>
        <pc:spChg chg="del">
          <ac:chgData name="Richa Sharma (DJSCE)" userId="S::r.sharma@djsce.ac.in::317ee45d-6cce-4c4a-b3f8-ed3a2cf5b5a7" providerId="AD" clId="Web-{2389E499-C281-4387-5C32-2469AB6ACE20}" dt="2023-11-04T04:01:31.183" v="65"/>
          <ac:spMkLst>
            <pc:docMk/>
            <pc:sldMk cId="4162204159" sldId="322"/>
            <ac:spMk id="3" creationId="{D56B6434-E8E2-EC94-0983-24757F06745A}"/>
          </ac:spMkLst>
        </pc:spChg>
        <pc:spChg chg="mod ord">
          <ac:chgData name="Richa Sharma (DJSCE)" userId="S::r.sharma@djsce.ac.in::317ee45d-6cce-4c4a-b3f8-ed3a2cf5b5a7" providerId="AD" clId="Web-{2389E499-C281-4387-5C32-2469AB6ACE20}" dt="2023-11-04T04:01:31.183" v="65"/>
          <ac:spMkLst>
            <pc:docMk/>
            <pc:sldMk cId="4162204159" sldId="322"/>
            <ac:spMk id="4" creationId="{008002D3-8B9A-CE32-1A7D-2A61D6ACC5DE}"/>
          </ac:spMkLst>
        </pc:spChg>
        <pc:picChg chg="add mod">
          <ac:chgData name="Richa Sharma (DJSCE)" userId="S::r.sharma@djsce.ac.in::317ee45d-6cce-4c4a-b3f8-ed3a2cf5b5a7" providerId="AD" clId="Web-{2389E499-C281-4387-5C32-2469AB6ACE20}" dt="2023-11-04T04:01:37.136" v="69" actId="1076"/>
          <ac:picMkLst>
            <pc:docMk/>
            <pc:sldMk cId="4162204159" sldId="322"/>
            <ac:picMk id="5" creationId="{B13D6A4E-0004-CA17-8098-841493EDF43B}"/>
          </ac:picMkLst>
        </pc:picChg>
      </pc:sldChg>
      <pc:sldChg chg="del">
        <pc:chgData name="Richa Sharma (DJSCE)" userId="S::r.sharma@djsce.ac.in::317ee45d-6cce-4c4a-b3f8-ed3a2cf5b5a7" providerId="AD" clId="Web-{2389E499-C281-4387-5C32-2469AB6ACE20}" dt="2023-11-04T03:30:00.441" v="11"/>
        <pc:sldMkLst>
          <pc:docMk/>
          <pc:sldMk cId="3423673133" sldId="323"/>
        </pc:sldMkLst>
      </pc:sldChg>
      <pc:sldChg chg="del">
        <pc:chgData name="Richa Sharma (DJSCE)" userId="S::r.sharma@djsce.ac.in::317ee45d-6cce-4c4a-b3f8-ed3a2cf5b5a7" providerId="AD" clId="Web-{2389E499-C281-4387-5C32-2469AB6ACE20}" dt="2023-11-04T03:29:59.441" v="10"/>
        <pc:sldMkLst>
          <pc:docMk/>
          <pc:sldMk cId="766502508" sldId="324"/>
        </pc:sldMkLst>
      </pc:sldChg>
      <pc:sldChg chg="del">
        <pc:chgData name="Richa Sharma (DJSCE)" userId="S::r.sharma@djsce.ac.in::317ee45d-6cce-4c4a-b3f8-ed3a2cf5b5a7" providerId="AD" clId="Web-{2389E499-C281-4387-5C32-2469AB6ACE20}" dt="2023-11-04T03:29:58.519" v="9"/>
        <pc:sldMkLst>
          <pc:docMk/>
          <pc:sldMk cId="3773265908" sldId="325"/>
        </pc:sldMkLst>
      </pc:sldChg>
      <pc:sldChg chg="del">
        <pc:chgData name="Richa Sharma (DJSCE)" userId="S::r.sharma@djsce.ac.in::317ee45d-6cce-4c4a-b3f8-ed3a2cf5b5a7" providerId="AD" clId="Web-{2389E499-C281-4387-5C32-2469AB6ACE20}" dt="2023-11-04T03:29:57.300" v="8"/>
        <pc:sldMkLst>
          <pc:docMk/>
          <pc:sldMk cId="3272364290" sldId="326"/>
        </pc:sldMkLst>
      </pc:sldChg>
      <pc:sldChg chg="del">
        <pc:chgData name="Richa Sharma (DJSCE)" userId="S::r.sharma@djsce.ac.in::317ee45d-6cce-4c4a-b3f8-ed3a2cf5b5a7" providerId="AD" clId="Web-{2389E499-C281-4387-5C32-2469AB6ACE20}" dt="2023-11-04T03:29:55.972" v="7"/>
        <pc:sldMkLst>
          <pc:docMk/>
          <pc:sldMk cId="2322703830" sldId="327"/>
        </pc:sldMkLst>
      </pc:sldChg>
      <pc:sldChg chg="del">
        <pc:chgData name="Richa Sharma (DJSCE)" userId="S::r.sharma@djsce.ac.in::317ee45d-6cce-4c4a-b3f8-ed3a2cf5b5a7" providerId="AD" clId="Web-{2389E499-C281-4387-5C32-2469AB6ACE20}" dt="2023-11-04T03:29:55.175" v="6"/>
        <pc:sldMkLst>
          <pc:docMk/>
          <pc:sldMk cId="117140912" sldId="328"/>
        </pc:sldMkLst>
      </pc:sldChg>
      <pc:sldChg chg="del">
        <pc:chgData name="Richa Sharma (DJSCE)" userId="S::r.sharma@djsce.ac.in::317ee45d-6cce-4c4a-b3f8-ed3a2cf5b5a7" providerId="AD" clId="Web-{2389E499-C281-4387-5C32-2469AB6ACE20}" dt="2023-11-04T03:29:53.347" v="5"/>
        <pc:sldMkLst>
          <pc:docMk/>
          <pc:sldMk cId="64623543" sldId="329"/>
        </pc:sldMkLst>
      </pc:sldChg>
    </pc:docChg>
  </pc:docChgLst>
  <pc:docChgLst>
    <pc:chgData name="Richa Sharma (DJSCE)" userId="S::r.sharma@djsce.ac.in::317ee45d-6cce-4c4a-b3f8-ed3a2cf5b5a7" providerId="AD" clId="Web-{7AFA0F13-C4A6-7CDC-D3B4-88951353D40B}"/>
    <pc:docChg chg="addSld">
      <pc:chgData name="Richa Sharma (DJSCE)" userId="S::r.sharma@djsce.ac.in::317ee45d-6cce-4c4a-b3f8-ed3a2cf5b5a7" providerId="AD" clId="Web-{7AFA0F13-C4A6-7CDC-D3B4-88951353D40B}" dt="2023-11-03T17:16:12.046" v="11"/>
      <pc:docMkLst>
        <pc:docMk/>
      </pc:docMkLst>
      <pc:sldChg chg="new">
        <pc:chgData name="Richa Sharma (DJSCE)" userId="S::r.sharma@djsce.ac.in::317ee45d-6cce-4c4a-b3f8-ed3a2cf5b5a7" providerId="AD" clId="Web-{7AFA0F13-C4A6-7CDC-D3B4-88951353D40B}" dt="2023-11-03T17:16:03.046" v="0"/>
        <pc:sldMkLst>
          <pc:docMk/>
          <pc:sldMk cId="3520239327" sldId="318"/>
        </pc:sldMkLst>
      </pc:sldChg>
      <pc:sldChg chg="new">
        <pc:chgData name="Richa Sharma (DJSCE)" userId="S::r.sharma@djsce.ac.in::317ee45d-6cce-4c4a-b3f8-ed3a2cf5b5a7" providerId="AD" clId="Web-{7AFA0F13-C4A6-7CDC-D3B4-88951353D40B}" dt="2023-11-03T17:16:03.327" v="1"/>
        <pc:sldMkLst>
          <pc:docMk/>
          <pc:sldMk cId="1473286583" sldId="319"/>
        </pc:sldMkLst>
      </pc:sldChg>
      <pc:sldChg chg="new">
        <pc:chgData name="Richa Sharma (DJSCE)" userId="S::r.sharma@djsce.ac.in::317ee45d-6cce-4c4a-b3f8-ed3a2cf5b5a7" providerId="AD" clId="Web-{7AFA0F13-C4A6-7CDC-D3B4-88951353D40B}" dt="2023-11-03T17:16:03.389" v="2"/>
        <pc:sldMkLst>
          <pc:docMk/>
          <pc:sldMk cId="1720504766" sldId="320"/>
        </pc:sldMkLst>
      </pc:sldChg>
      <pc:sldChg chg="new">
        <pc:chgData name="Richa Sharma (DJSCE)" userId="S::r.sharma@djsce.ac.in::317ee45d-6cce-4c4a-b3f8-ed3a2cf5b5a7" providerId="AD" clId="Web-{7AFA0F13-C4A6-7CDC-D3B4-88951353D40B}" dt="2023-11-03T17:16:11.389" v="3"/>
        <pc:sldMkLst>
          <pc:docMk/>
          <pc:sldMk cId="70009644" sldId="321"/>
        </pc:sldMkLst>
      </pc:sldChg>
      <pc:sldChg chg="new">
        <pc:chgData name="Richa Sharma (DJSCE)" userId="S::r.sharma@djsce.ac.in::317ee45d-6cce-4c4a-b3f8-ed3a2cf5b5a7" providerId="AD" clId="Web-{7AFA0F13-C4A6-7CDC-D3B4-88951353D40B}" dt="2023-11-03T17:16:11.452" v="4"/>
        <pc:sldMkLst>
          <pc:docMk/>
          <pc:sldMk cId="3084522900" sldId="322"/>
        </pc:sldMkLst>
      </pc:sldChg>
      <pc:sldChg chg="new">
        <pc:chgData name="Richa Sharma (DJSCE)" userId="S::r.sharma@djsce.ac.in::317ee45d-6cce-4c4a-b3f8-ed3a2cf5b5a7" providerId="AD" clId="Web-{7AFA0F13-C4A6-7CDC-D3B4-88951353D40B}" dt="2023-11-03T17:16:11.561" v="5"/>
        <pc:sldMkLst>
          <pc:docMk/>
          <pc:sldMk cId="3423673133" sldId="323"/>
        </pc:sldMkLst>
      </pc:sldChg>
      <pc:sldChg chg="new">
        <pc:chgData name="Richa Sharma (DJSCE)" userId="S::r.sharma@djsce.ac.in::317ee45d-6cce-4c4a-b3f8-ed3a2cf5b5a7" providerId="AD" clId="Web-{7AFA0F13-C4A6-7CDC-D3B4-88951353D40B}" dt="2023-11-03T17:16:11.639" v="6"/>
        <pc:sldMkLst>
          <pc:docMk/>
          <pc:sldMk cId="766502508" sldId="324"/>
        </pc:sldMkLst>
      </pc:sldChg>
      <pc:sldChg chg="new">
        <pc:chgData name="Richa Sharma (DJSCE)" userId="S::r.sharma@djsce.ac.in::317ee45d-6cce-4c4a-b3f8-ed3a2cf5b5a7" providerId="AD" clId="Web-{7AFA0F13-C4A6-7CDC-D3B4-88951353D40B}" dt="2023-11-03T17:16:11.702" v="7"/>
        <pc:sldMkLst>
          <pc:docMk/>
          <pc:sldMk cId="3773265908" sldId="325"/>
        </pc:sldMkLst>
      </pc:sldChg>
      <pc:sldChg chg="new">
        <pc:chgData name="Richa Sharma (DJSCE)" userId="S::r.sharma@djsce.ac.in::317ee45d-6cce-4c4a-b3f8-ed3a2cf5b5a7" providerId="AD" clId="Web-{7AFA0F13-C4A6-7CDC-D3B4-88951353D40B}" dt="2023-11-03T17:16:11.780" v="8"/>
        <pc:sldMkLst>
          <pc:docMk/>
          <pc:sldMk cId="3272364290" sldId="326"/>
        </pc:sldMkLst>
      </pc:sldChg>
      <pc:sldChg chg="new">
        <pc:chgData name="Richa Sharma (DJSCE)" userId="S::r.sharma@djsce.ac.in::317ee45d-6cce-4c4a-b3f8-ed3a2cf5b5a7" providerId="AD" clId="Web-{7AFA0F13-C4A6-7CDC-D3B4-88951353D40B}" dt="2023-11-03T17:16:11.874" v="9"/>
        <pc:sldMkLst>
          <pc:docMk/>
          <pc:sldMk cId="2322703830" sldId="327"/>
        </pc:sldMkLst>
      </pc:sldChg>
      <pc:sldChg chg="new">
        <pc:chgData name="Richa Sharma (DJSCE)" userId="S::r.sharma@djsce.ac.in::317ee45d-6cce-4c4a-b3f8-ed3a2cf5b5a7" providerId="AD" clId="Web-{7AFA0F13-C4A6-7CDC-D3B4-88951353D40B}" dt="2023-11-03T17:16:11.937" v="10"/>
        <pc:sldMkLst>
          <pc:docMk/>
          <pc:sldMk cId="117140912" sldId="328"/>
        </pc:sldMkLst>
      </pc:sldChg>
      <pc:sldChg chg="new">
        <pc:chgData name="Richa Sharma (DJSCE)" userId="S::r.sharma@djsce.ac.in::317ee45d-6cce-4c4a-b3f8-ed3a2cf5b5a7" providerId="AD" clId="Web-{7AFA0F13-C4A6-7CDC-D3B4-88951353D40B}" dt="2023-11-03T17:16:12.046" v="11"/>
        <pc:sldMkLst>
          <pc:docMk/>
          <pc:sldMk cId="64623543" sldId="329"/>
        </pc:sldMkLst>
      </pc:sldChg>
    </pc:docChg>
  </pc:docChgLst>
  <pc:docChgLst>
    <pc:chgData name="Richa Sharma (DJSCE)" userId="S::r.sharma@djsce.ac.in::317ee45d-6cce-4c4a-b3f8-ed3a2cf5b5a7" providerId="AD" clId="Web-{127FA32D-B079-2A5E-F08F-8B91538B00B9}"/>
    <pc:docChg chg="modSld">
      <pc:chgData name="Richa Sharma (DJSCE)" userId="S::r.sharma@djsce.ac.in::317ee45d-6cce-4c4a-b3f8-ed3a2cf5b5a7" providerId="AD" clId="Web-{127FA32D-B079-2A5E-F08F-8B91538B00B9}" dt="2023-01-23T06:22:05.140" v="3"/>
      <pc:docMkLst>
        <pc:docMk/>
      </pc:docMkLst>
      <pc:sldChg chg="addSp delSp">
        <pc:chgData name="Richa Sharma (DJSCE)" userId="S::r.sharma@djsce.ac.in::317ee45d-6cce-4c4a-b3f8-ed3a2cf5b5a7" providerId="AD" clId="Web-{127FA32D-B079-2A5E-F08F-8B91538B00B9}" dt="2023-01-23T06:22:05.140" v="3"/>
        <pc:sldMkLst>
          <pc:docMk/>
          <pc:sldMk cId="0" sldId="291"/>
        </pc:sldMkLst>
        <pc:picChg chg="add del">
          <ac:chgData name="Richa Sharma (DJSCE)" userId="S::r.sharma@djsce.ac.in::317ee45d-6cce-4c4a-b3f8-ed3a2cf5b5a7" providerId="AD" clId="Web-{127FA32D-B079-2A5E-F08F-8B91538B00B9}" dt="2023-01-23T06:22:05.140" v="3"/>
          <ac:picMkLst>
            <pc:docMk/>
            <pc:sldMk cId="0" sldId="291"/>
            <ac:picMk id="3" creationId="{4C1267D2-A897-1818-6065-CC60E63E0CF7}"/>
          </ac:picMkLst>
        </pc:picChg>
      </pc:sldChg>
      <pc:sldChg chg="modSp">
        <pc:chgData name="Richa Sharma (DJSCE)" userId="S::r.sharma@djsce.ac.in::317ee45d-6cce-4c4a-b3f8-ed3a2cf5b5a7" providerId="AD" clId="Web-{127FA32D-B079-2A5E-F08F-8B91538B00B9}" dt="2023-01-23T06:02:13.797" v="1" actId="20577"/>
        <pc:sldMkLst>
          <pc:docMk/>
          <pc:sldMk cId="0" sldId="292"/>
        </pc:sldMkLst>
        <pc:spChg chg="mod">
          <ac:chgData name="Richa Sharma (DJSCE)" userId="S::r.sharma@djsce.ac.in::317ee45d-6cce-4c4a-b3f8-ed3a2cf5b5a7" providerId="AD" clId="Web-{127FA32D-B079-2A5E-F08F-8B91538B00B9}" dt="2023-01-23T06:02:13.797" v="1" actId="20577"/>
          <ac:spMkLst>
            <pc:docMk/>
            <pc:sldMk cId="0" sldId="292"/>
            <ac:spMk id="473" creationId="{00000000-0000-0000-0000-000000000000}"/>
          </ac:spMkLst>
        </pc:spChg>
      </pc:sldChg>
    </pc:docChg>
  </pc:docChgLst>
</pc:chgInfo>
</file>

<file path=ppt/media/image1.png>
</file>

<file path=ppt/media/image10.png>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9pPr>
          </a:lstStyle>
          <a:p>
            <a:endParaRPr/>
          </a:p>
        </p:txBody>
      </p:sp>
      <p:sp>
        <p:nvSpPr>
          <p:cNvPr id="4" name="Google Shape;4;n"/>
          <p:cNvSpPr txBox="1">
            <a:spLocks noGrp="1"/>
          </p:cNvSpPr>
          <p:nvPr>
            <p:ph type="dt" idx="10"/>
          </p:nvPr>
        </p:nvSpPr>
        <p:spPr>
          <a:xfrm>
            <a:off x="3884612"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7" name="Google Shape;7;n"/>
          <p:cNvSpPr txBox="1">
            <a:spLocks noGrp="1"/>
          </p:cNvSpPr>
          <p:nvPr>
            <p:ph type="ftr" idx="11"/>
          </p:nvPr>
        </p:nvSpPr>
        <p:spPr>
          <a:xfrm>
            <a:off x="0" y="8685212"/>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rgbClr val="000000"/>
                </a:solidFill>
                <a:latin typeface="Times New Roman"/>
                <a:ea typeface="Times New Roman"/>
                <a:cs typeface="Times New Roman"/>
                <a:sym typeface="Times New Roman"/>
              </a:defRPr>
            </a:lvl9pPr>
          </a:lstStyle>
          <a:p>
            <a:endParaRPr/>
          </a:p>
        </p:txBody>
      </p:sp>
      <p:sp>
        <p:nvSpPr>
          <p:cNvPr id="8" name="Google Shape;8;n"/>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strike="noStrike" cap="none">
                <a:solidFill>
                  <a:srgbClr val="000000"/>
                </a:solidFill>
                <a:latin typeface="Times New Roman"/>
                <a:ea typeface="Times New Roman"/>
                <a:cs typeface="Times New Roman"/>
                <a:sym typeface="Times New Roman"/>
              </a:rPr>
              <a:t>‹#›</a:t>
            </a:fld>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1: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strike="noStrike" cap="none">
                <a:solidFill>
                  <a:srgbClr val="000000"/>
                </a:solidFill>
                <a:latin typeface="Times New Roman"/>
                <a:ea typeface="Times New Roman"/>
                <a:cs typeface="Times New Roman"/>
                <a:sym typeface="Times New Roman"/>
              </a:rPr>
              <a:t>1</a:t>
            </a:fld>
            <a:endParaRPr/>
          </a:p>
        </p:txBody>
      </p:sp>
      <p:sp>
        <p:nvSpPr>
          <p:cNvPr id="219" name="Google Shape;219;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20" name="Google Shape;220;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10: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10</a:t>
            </a:fld>
            <a:endParaRPr/>
          </a:p>
        </p:txBody>
      </p:sp>
      <p:sp>
        <p:nvSpPr>
          <p:cNvPr id="282" name="Google Shape;282;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83" name="Google Shape;283;p1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11: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11</a:t>
            </a:fld>
            <a:endParaRPr/>
          </a:p>
        </p:txBody>
      </p:sp>
      <p:sp>
        <p:nvSpPr>
          <p:cNvPr id="291" name="Google Shape;291;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92" name="Google Shape;292;p1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8" name="Google Shape;298;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p13: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13</a:t>
            </a:fld>
            <a:endParaRPr/>
          </a:p>
        </p:txBody>
      </p:sp>
      <p:sp>
        <p:nvSpPr>
          <p:cNvPr id="304" name="Google Shape;304;p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05" name="Google Shape;305;p1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p14: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14</a:t>
            </a:fld>
            <a:endParaRPr/>
          </a:p>
        </p:txBody>
      </p:sp>
      <p:sp>
        <p:nvSpPr>
          <p:cNvPr id="311" name="Google Shape;311;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12" name="Google Shape;312;p1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p15: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15</a:t>
            </a:fld>
            <a:endParaRPr/>
          </a:p>
        </p:txBody>
      </p:sp>
      <p:sp>
        <p:nvSpPr>
          <p:cNvPr id="318" name="Google Shape;318;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19" name="Google Shape;319;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p16: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16</a:t>
            </a:fld>
            <a:endParaRPr/>
          </a:p>
        </p:txBody>
      </p:sp>
      <p:sp>
        <p:nvSpPr>
          <p:cNvPr id="325" name="Google Shape;325;p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26" name="Google Shape;326;p1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1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2" name="Google Shape;332;p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1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8" name="Google Shape;338;p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p1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4" name="Google Shape;344;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2: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strike="noStrike" cap="none">
                <a:solidFill>
                  <a:srgbClr val="000000"/>
                </a:solidFill>
                <a:latin typeface="Times New Roman"/>
                <a:ea typeface="Times New Roman"/>
                <a:cs typeface="Times New Roman"/>
                <a:sym typeface="Times New Roman"/>
              </a:rPr>
              <a:t>2</a:t>
            </a:fld>
            <a:endParaRPr/>
          </a:p>
        </p:txBody>
      </p:sp>
      <p:sp>
        <p:nvSpPr>
          <p:cNvPr id="225" name="Google Shape;225;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26" name="Google Shape;226;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2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2" name="Google Shape;352;p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p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8" name="Google Shape;358;p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p2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4" name="Google Shape;364;p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2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0" name="Google Shape;370;p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p2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6" name="Google Shape;376;p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p25: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a:solidFill>
                  <a:srgbClr val="000000"/>
                </a:solidFill>
                <a:latin typeface="Arial"/>
                <a:ea typeface="Arial"/>
                <a:cs typeface="Arial"/>
                <a:sym typeface="Arial"/>
              </a:rPr>
              <a:t>28</a:t>
            </a:fld>
            <a:endParaRPr/>
          </a:p>
        </p:txBody>
      </p:sp>
      <p:sp>
        <p:nvSpPr>
          <p:cNvPr id="383" name="Google Shape;383;p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84" name="Google Shape;384;p2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Font typeface="Arial"/>
              <a:buNone/>
            </a:pPr>
            <a:r>
              <a:rPr lang="en-US">
                <a:latin typeface="Arial"/>
                <a:ea typeface="Arial"/>
                <a:cs typeface="Arial"/>
                <a:sym typeface="Arial"/>
              </a:rPr>
              <a:t>Each round mixes the buffer input with the next "word" of the message in a complex, non-linear manner. A different non-linear function is used in each of the 4 rounds (but the same function for all 16 steps in a round). The 4 buffer words (a,b,c,d) are rotated from step to step so all are used and updated. g is one of the primitive functions F,G,H,I for the 4 rounds respectively. X[k] is the kth 32-bit word in the current message block. T[i] is the ith entry in the matrix of constants T. The addition of varying constants T and the use of different shifts helps ensure it is extremely difficult to compute collisions.</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p26: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a:solidFill>
                  <a:srgbClr val="000000"/>
                </a:solidFill>
                <a:latin typeface="Arial"/>
                <a:ea typeface="Arial"/>
                <a:cs typeface="Arial"/>
                <a:sym typeface="Arial"/>
              </a:rPr>
              <a:t>29</a:t>
            </a:fld>
            <a:endParaRPr/>
          </a:p>
        </p:txBody>
      </p:sp>
      <p:sp>
        <p:nvSpPr>
          <p:cNvPr id="391" name="Google Shape;391;p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92" name="Google Shape;392;p2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Font typeface="Arial"/>
              <a:buNone/>
            </a:pPr>
            <a:r>
              <a:rPr lang="en-US">
                <a:latin typeface="Arial"/>
                <a:ea typeface="Arial"/>
                <a:cs typeface="Arial"/>
                <a:sym typeface="Arial"/>
              </a:rPr>
              <a:t>Each round mixes the buffer input with the next "word" of the message in a complex, non-linear manner. A different non-linear function is used in each of the 4 rounds (but the same function for all 16 steps in a round). The 4 buffer words (a,b,c,d) are rotated from step to step so all are used and updated. g is one of the primitive functions F,G,H,I for the 4 rounds respectively. X[k] is the kth 32-bit word in the current message block. T[i] is the ith entry in the matrix of constants T. The addition of varying constants T and the use of different shifts helps ensure it is extremely difficult to compute collisions.</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p27: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a:solidFill>
                  <a:srgbClr val="000000"/>
                </a:solidFill>
                <a:latin typeface="Arial"/>
                <a:ea typeface="Arial"/>
                <a:cs typeface="Arial"/>
                <a:sym typeface="Arial"/>
              </a:rPr>
              <a:t>30</a:t>
            </a:fld>
            <a:endParaRPr/>
          </a:p>
        </p:txBody>
      </p:sp>
      <p:sp>
        <p:nvSpPr>
          <p:cNvPr id="399" name="Google Shape;399;p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00" name="Google Shape;400;p2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Font typeface="Arial"/>
              <a:buNone/>
            </a:pPr>
            <a:r>
              <a:rPr lang="en-US">
                <a:latin typeface="Arial"/>
                <a:ea typeface="Arial"/>
                <a:cs typeface="Arial"/>
                <a:sym typeface="Arial"/>
              </a:rPr>
              <a:t>Stallings Fig 12-3.</a:t>
            </a:r>
            <a:endParaRPr/>
          </a:p>
          <a:p>
            <a:pPr marL="0" lvl="0" indent="0" algn="l" rtl="0">
              <a:spcBef>
                <a:spcPts val="0"/>
              </a:spcBef>
              <a:spcAft>
                <a:spcPts val="0"/>
              </a:spcAft>
              <a:buNone/>
            </a:pPr>
            <a:endParaRPr>
              <a:latin typeface="Arial"/>
              <a:ea typeface="Arial"/>
              <a:cs typeface="Arial"/>
              <a:sym typeface="Aria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p2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8" name="Google Shape;408;p2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p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20" name="Google Shape;420;p3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1" name="Google Shape;421;p30: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34</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3: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3</a:t>
            </a:fld>
            <a:endParaRPr/>
          </a:p>
        </p:txBody>
      </p:sp>
      <p:sp>
        <p:nvSpPr>
          <p:cNvPr id="232" name="Google Shape;232;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33" name="Google Shape;233;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p3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8" name="Google Shape;428;p3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p32: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a:solidFill>
                  <a:srgbClr val="000000"/>
                </a:solidFill>
                <a:latin typeface="Arial"/>
                <a:ea typeface="Arial"/>
                <a:cs typeface="Arial"/>
                <a:sym typeface="Arial"/>
              </a:rPr>
              <a:t>36</a:t>
            </a:fld>
            <a:endParaRPr/>
          </a:p>
        </p:txBody>
      </p:sp>
      <p:sp>
        <p:nvSpPr>
          <p:cNvPr id="435" name="Google Shape;435;p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36" name="Google Shape;436;p3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Font typeface="Arial"/>
              <a:buNone/>
            </a:pPr>
            <a:r>
              <a:rPr lang="en-US">
                <a:latin typeface="Arial"/>
                <a:ea typeface="Arial"/>
                <a:cs typeface="Arial"/>
                <a:sym typeface="Arial"/>
              </a:rPr>
              <a:t>MD4 is the precursor to MD5, and was widely used. It uses 3 instead of 4 rounds, and the round functions are a little simpler. In creating MD5 Rivest aimed to strengthen the algorithms by introducing the extra round, and varying the constants used.</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p3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43" name="Google Shape;443;p3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None/>
            </a:pPr>
            <a:r>
              <a:rPr lang="en-US"/>
              <a:t>MD5 is slower than MD4</a:t>
            </a:r>
            <a:endParaRPr/>
          </a:p>
        </p:txBody>
      </p:sp>
      <p:sp>
        <p:nvSpPr>
          <p:cNvPr id="444" name="Google Shape;444;p33: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37</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p3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0" name="Google Shape;450;p3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p35: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a:solidFill>
                  <a:srgbClr val="000000"/>
                </a:solidFill>
                <a:latin typeface="Arial"/>
                <a:ea typeface="Arial"/>
                <a:cs typeface="Arial"/>
                <a:sym typeface="Arial"/>
              </a:rPr>
              <a:t>39</a:t>
            </a:fld>
            <a:endParaRPr/>
          </a:p>
        </p:txBody>
      </p:sp>
      <p:sp>
        <p:nvSpPr>
          <p:cNvPr id="456" name="Google Shape;456;p3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57" name="Google Shape;457;p3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Font typeface="Arial"/>
              <a:buNone/>
            </a:pPr>
            <a:r>
              <a:rPr lang="en-US">
                <a:latin typeface="Arial"/>
                <a:ea typeface="Arial"/>
                <a:cs typeface="Arial"/>
                <a:sym typeface="Arial"/>
              </a:rPr>
              <a:t>SHA is one of the newer generation of hash functions, more resistant to cryptanalysis, and now probably preferred for new applications.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p3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4" name="Google Shape;464;p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p3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1" name="Google Shape;471;p3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p38: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a:solidFill>
                  <a:srgbClr val="000000"/>
                </a:solidFill>
                <a:latin typeface="Arial"/>
                <a:ea typeface="Arial"/>
                <a:cs typeface="Arial"/>
                <a:sym typeface="Arial"/>
              </a:rPr>
              <a:t>42</a:t>
            </a:fld>
            <a:endParaRPr/>
          </a:p>
        </p:txBody>
      </p:sp>
      <p:sp>
        <p:nvSpPr>
          <p:cNvPr id="477" name="Google Shape;477;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78" name="Google Shape;478;p3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Font typeface="Arial"/>
              <a:buNone/>
            </a:pPr>
            <a:r>
              <a:rPr lang="en-US">
                <a:latin typeface="Arial"/>
                <a:ea typeface="Arial"/>
                <a:cs typeface="Arial"/>
                <a:sym typeface="Arial"/>
              </a:rPr>
              <a:t>Note that the SHA-1 Overview is very similar to that of MD5.</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p39: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a:solidFill>
                  <a:srgbClr val="000000"/>
                </a:solidFill>
                <a:latin typeface="Arial"/>
                <a:ea typeface="Arial"/>
                <a:cs typeface="Arial"/>
                <a:sym typeface="Arial"/>
              </a:rPr>
              <a:t>44</a:t>
            </a:fld>
            <a:endParaRPr/>
          </a:p>
        </p:txBody>
      </p:sp>
      <p:sp>
        <p:nvSpPr>
          <p:cNvPr id="485" name="Google Shape;485;p3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86" name="Google Shape;486;p3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Font typeface="Arial"/>
              <a:buNone/>
            </a:pPr>
            <a:r>
              <a:rPr lang="en-US">
                <a:latin typeface="Arial"/>
                <a:ea typeface="Arial"/>
                <a:cs typeface="Arial"/>
                <a:sym typeface="Arial"/>
              </a:rPr>
              <a:t>.</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p40: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a:solidFill>
                  <a:srgbClr val="000000"/>
                </a:solidFill>
                <a:latin typeface="Arial"/>
                <a:ea typeface="Arial"/>
                <a:cs typeface="Arial"/>
                <a:sym typeface="Arial"/>
              </a:rPr>
              <a:t>45</a:t>
            </a:fld>
            <a:endParaRPr/>
          </a:p>
        </p:txBody>
      </p:sp>
      <p:sp>
        <p:nvSpPr>
          <p:cNvPr id="493" name="Google Shape;493;p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94" name="Google Shape;494;p4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Font typeface="Arial"/>
              <a:buNone/>
            </a:pPr>
            <a:r>
              <a:rPr lang="en-US">
                <a:latin typeface="Arial"/>
                <a:ea typeface="Arial"/>
                <a:cs typeface="Arial"/>
                <a:sym typeface="Arial"/>
              </a:rPr>
              <a:t>Stallings Fig 12-6.</a:t>
            </a:r>
            <a:endParaRPr/>
          </a:p>
          <a:p>
            <a:pPr marL="0" lvl="0" indent="0" algn="l" rtl="0">
              <a:spcBef>
                <a:spcPts val="0"/>
              </a:spcBef>
              <a:spcAft>
                <a:spcPts val="0"/>
              </a:spcAft>
              <a:buNone/>
            </a:pPr>
            <a:endParaRPr>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40" name="Google Shape;240;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1" name="Google Shape;241;p4: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4</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p41: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a:solidFill>
                  <a:srgbClr val="000000"/>
                </a:solidFill>
                <a:latin typeface="Arial"/>
                <a:ea typeface="Arial"/>
                <a:cs typeface="Arial"/>
                <a:sym typeface="Arial"/>
              </a:rPr>
              <a:t>46</a:t>
            </a:fld>
            <a:endParaRPr/>
          </a:p>
        </p:txBody>
      </p:sp>
      <p:sp>
        <p:nvSpPr>
          <p:cNvPr id="501" name="Google Shape;501;p4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02" name="Google Shape;502;p4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Font typeface="Arial"/>
              <a:buNone/>
            </a:pPr>
            <a:r>
              <a:rPr lang="en-US">
                <a:latin typeface="Arial"/>
                <a:ea typeface="Arial"/>
                <a:cs typeface="Arial"/>
                <a:sym typeface="Arial"/>
              </a:rPr>
              <a:t>Compare using the design goals listed earlier.</a:t>
            </a:r>
            <a:endParaRPr/>
          </a:p>
          <a:p>
            <a:pPr marL="0" lvl="0" indent="0" algn="l" rtl="0">
              <a:spcBef>
                <a:spcPts val="0"/>
              </a:spcBef>
              <a:spcAft>
                <a:spcPts val="0"/>
              </a:spcAft>
              <a:buSzPts val="1800"/>
              <a:buFont typeface="Arial"/>
              <a:buNone/>
            </a:pPr>
            <a:r>
              <a:rPr lang="en-US">
                <a:latin typeface="Arial"/>
                <a:ea typeface="Arial"/>
                <a:cs typeface="Arial"/>
                <a:sym typeface="Arial"/>
              </a:rPr>
              <a:t>SHA-1 is probably the preferred hash function for new applications. Currently no problems are known with it.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p42: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a:solidFill>
                  <a:srgbClr val="000000"/>
                </a:solidFill>
                <a:latin typeface="Arial"/>
                <a:ea typeface="Arial"/>
                <a:cs typeface="Arial"/>
                <a:sym typeface="Arial"/>
              </a:rPr>
              <a:t>47</a:t>
            </a:fld>
            <a:endParaRPr/>
          </a:p>
        </p:txBody>
      </p:sp>
      <p:sp>
        <p:nvSpPr>
          <p:cNvPr id="509" name="Google Shape;509;p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10" name="Google Shape;510;p4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Font typeface="Arial"/>
              <a:buNone/>
            </a:pPr>
            <a:r>
              <a:rPr lang="en-US">
                <a:latin typeface="Arial"/>
                <a:ea typeface="Arial"/>
                <a:cs typeface="Arial"/>
                <a:sym typeface="Arial"/>
              </a:rPr>
              <a:t>See Stallings Tables 12.3 and 12.4 for details.</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p43: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48</a:t>
            </a:fld>
            <a:endParaRPr/>
          </a:p>
        </p:txBody>
      </p:sp>
      <p:sp>
        <p:nvSpPr>
          <p:cNvPr id="517" name="Google Shape;517;p4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18" name="Google Shape;518;p4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p44: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49</a:t>
            </a:fld>
            <a:endParaRPr/>
          </a:p>
        </p:txBody>
      </p:sp>
      <p:sp>
        <p:nvSpPr>
          <p:cNvPr id="525" name="Google Shape;525;p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26" name="Google Shape;526;p4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p45: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50</a:t>
            </a:fld>
            <a:endParaRPr/>
          </a:p>
        </p:txBody>
      </p:sp>
      <p:sp>
        <p:nvSpPr>
          <p:cNvPr id="533" name="Google Shape;533;p4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34" name="Google Shape;534;p4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p46: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51</a:t>
            </a:fld>
            <a:endParaRPr/>
          </a:p>
        </p:txBody>
      </p:sp>
      <p:sp>
        <p:nvSpPr>
          <p:cNvPr id="542" name="Google Shape;542;p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43" name="Google Shape;543;p4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p4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3" name="Google Shape;553;p4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p48: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53</a:t>
            </a:fld>
            <a:endParaRPr/>
          </a:p>
        </p:txBody>
      </p:sp>
      <p:sp>
        <p:nvSpPr>
          <p:cNvPr id="559" name="Google Shape;559;p4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60" name="Google Shape;560;p4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p4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69" name="Google Shape;569;p4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p50: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55</a:t>
            </a:fld>
            <a:endParaRPr/>
          </a:p>
        </p:txBody>
      </p:sp>
      <p:sp>
        <p:nvSpPr>
          <p:cNvPr id="575" name="Google Shape;575;p5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76" name="Google Shape;576;p5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47" name="Google Shape;247;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8" name="Google Shape;248;p5: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5</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p51: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56</a:t>
            </a:fld>
            <a:endParaRPr/>
          </a:p>
        </p:txBody>
      </p:sp>
      <p:sp>
        <p:nvSpPr>
          <p:cNvPr id="583" name="Google Shape;583;p5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84" name="Google Shape;584;p5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5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92" name="Google Shape;592;p5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p53: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58</a:t>
            </a:fld>
            <a:endParaRPr/>
          </a:p>
        </p:txBody>
      </p:sp>
      <p:sp>
        <p:nvSpPr>
          <p:cNvPr id="598" name="Google Shape;598;p5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99" name="Google Shape;599;p5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4"/>
        <p:cNvGrpSpPr/>
        <p:nvPr/>
      </p:nvGrpSpPr>
      <p:grpSpPr>
        <a:xfrm>
          <a:off x="0" y="0"/>
          <a:ext cx="0" cy="0"/>
          <a:chOff x="0" y="0"/>
          <a:chExt cx="0" cy="0"/>
        </a:xfrm>
      </p:grpSpPr>
      <p:sp>
        <p:nvSpPr>
          <p:cNvPr id="605" name="Google Shape;605;p5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06" name="Google Shape;606;p5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p55: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60</a:t>
            </a:fld>
            <a:endParaRPr/>
          </a:p>
        </p:txBody>
      </p:sp>
      <p:sp>
        <p:nvSpPr>
          <p:cNvPr id="612" name="Google Shape;612;p5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13" name="Google Shape;613;p5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p56: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61</a:t>
            </a:fld>
            <a:endParaRPr/>
          </a:p>
        </p:txBody>
      </p:sp>
      <p:sp>
        <p:nvSpPr>
          <p:cNvPr id="619" name="Google Shape;619;p5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20" name="Google Shape;620;p5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p57: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62</a:t>
            </a:fld>
            <a:endParaRPr/>
          </a:p>
        </p:txBody>
      </p:sp>
      <p:sp>
        <p:nvSpPr>
          <p:cNvPr id="630" name="Google Shape;630;p5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31" name="Google Shape;631;p5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p58: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63</a:t>
            </a:fld>
            <a:endParaRPr/>
          </a:p>
        </p:txBody>
      </p:sp>
      <p:sp>
        <p:nvSpPr>
          <p:cNvPr id="636" name="Google Shape;636;p5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37" name="Google Shape;637;p5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59: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64</a:t>
            </a:fld>
            <a:endParaRPr/>
          </a:p>
        </p:txBody>
      </p:sp>
      <p:sp>
        <p:nvSpPr>
          <p:cNvPr id="644" name="Google Shape;644;p5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45" name="Google Shape;645;p5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p60: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65</a:t>
            </a:fld>
            <a:endParaRPr/>
          </a:p>
        </p:txBody>
      </p:sp>
      <p:sp>
        <p:nvSpPr>
          <p:cNvPr id="657" name="Google Shape;657;p6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58" name="Google Shape;658;p6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6: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6</a:t>
            </a:fld>
            <a:endParaRPr/>
          </a:p>
        </p:txBody>
      </p:sp>
      <p:sp>
        <p:nvSpPr>
          <p:cNvPr id="254" name="Google Shape;254;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55" name="Google Shape;255;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p61: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66</a:t>
            </a:fld>
            <a:endParaRPr/>
          </a:p>
        </p:txBody>
      </p:sp>
      <p:sp>
        <p:nvSpPr>
          <p:cNvPr id="670" name="Google Shape;670;p6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71" name="Google Shape;671;p6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3" name="Google Shape;263;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8: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8</a:t>
            </a:fld>
            <a:endParaRPr/>
          </a:p>
        </p:txBody>
      </p:sp>
      <p:sp>
        <p:nvSpPr>
          <p:cNvPr id="269" name="Google Shape;269;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70" name="Google Shape;270;p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6" name="Google Shape;276;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1"/>
        <p:cNvGrpSpPr/>
        <p:nvPr/>
      </p:nvGrpSpPr>
      <p:grpSpPr>
        <a:xfrm>
          <a:off x="0" y="0"/>
          <a:ext cx="0" cy="0"/>
          <a:chOff x="0" y="0"/>
          <a:chExt cx="0" cy="0"/>
        </a:xfrm>
      </p:grpSpPr>
      <p:sp>
        <p:nvSpPr>
          <p:cNvPr id="12" name="Google Shape;12;p6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2"/>
                </a:solidFill>
                <a:latin typeface="Tahoma"/>
                <a:ea typeface="Tahoma"/>
                <a:cs typeface="Tahoma"/>
                <a:sym typeface="Tahoma"/>
              </a:defRPr>
            </a:lvl1pPr>
            <a:lvl2pPr marR="0" lvl="1" algn="l" rtl="0">
              <a:spcBef>
                <a:spcPts val="0"/>
              </a:spcBef>
              <a:spcAft>
                <a:spcPts val="0"/>
              </a:spcAft>
              <a:buSzPts val="1400"/>
              <a:buNone/>
              <a:defRPr sz="4400" b="0" i="0" u="none" strike="noStrike" cap="none">
                <a:solidFill>
                  <a:schemeClr val="dk2"/>
                </a:solidFill>
                <a:latin typeface="Tahoma"/>
                <a:ea typeface="Tahoma"/>
                <a:cs typeface="Tahoma"/>
                <a:sym typeface="Tahoma"/>
              </a:defRPr>
            </a:lvl2pPr>
            <a:lvl3pPr marR="0" lvl="2" algn="l" rtl="0">
              <a:spcBef>
                <a:spcPts val="0"/>
              </a:spcBef>
              <a:spcAft>
                <a:spcPts val="0"/>
              </a:spcAft>
              <a:buSzPts val="1400"/>
              <a:buNone/>
              <a:defRPr sz="4400" b="0" i="0" u="none" strike="noStrike" cap="none">
                <a:solidFill>
                  <a:schemeClr val="dk2"/>
                </a:solidFill>
                <a:latin typeface="Tahoma"/>
                <a:ea typeface="Tahoma"/>
                <a:cs typeface="Tahoma"/>
                <a:sym typeface="Tahoma"/>
              </a:defRPr>
            </a:lvl3pPr>
            <a:lvl4pPr marR="0" lvl="3" algn="l" rtl="0">
              <a:spcBef>
                <a:spcPts val="0"/>
              </a:spcBef>
              <a:spcAft>
                <a:spcPts val="0"/>
              </a:spcAft>
              <a:buSzPts val="1400"/>
              <a:buNone/>
              <a:defRPr sz="4400" b="0" i="0" u="none" strike="noStrike" cap="none">
                <a:solidFill>
                  <a:schemeClr val="dk2"/>
                </a:solidFill>
                <a:latin typeface="Tahoma"/>
                <a:ea typeface="Tahoma"/>
                <a:cs typeface="Tahoma"/>
                <a:sym typeface="Tahoma"/>
              </a:defRPr>
            </a:lvl4pPr>
            <a:lvl5pPr marR="0" lvl="4" algn="l" rtl="0">
              <a:spcBef>
                <a:spcPts val="0"/>
              </a:spcBef>
              <a:spcAft>
                <a:spcPts val="0"/>
              </a:spcAft>
              <a:buSzPts val="1400"/>
              <a:buNone/>
              <a:defRPr sz="4400" b="0" i="0" u="none" strike="noStrike" cap="none">
                <a:solidFill>
                  <a:schemeClr val="dk2"/>
                </a:solidFill>
                <a:latin typeface="Tahoma"/>
                <a:ea typeface="Tahoma"/>
                <a:cs typeface="Tahoma"/>
                <a:sym typeface="Tahoma"/>
              </a:defRPr>
            </a:lvl5pPr>
            <a:lvl6pPr marR="0" lvl="5" algn="l" rtl="0">
              <a:spcBef>
                <a:spcPts val="0"/>
              </a:spcBef>
              <a:spcAft>
                <a:spcPts val="0"/>
              </a:spcAft>
              <a:buSzPts val="1400"/>
              <a:buNone/>
              <a:defRPr sz="4400" b="0" i="0" u="none" strike="noStrike" cap="none">
                <a:solidFill>
                  <a:schemeClr val="dk2"/>
                </a:solidFill>
                <a:latin typeface="Tahoma"/>
                <a:ea typeface="Tahoma"/>
                <a:cs typeface="Tahoma"/>
                <a:sym typeface="Tahoma"/>
              </a:defRPr>
            </a:lvl6pPr>
            <a:lvl7pPr marR="0" lvl="6" algn="l" rtl="0">
              <a:spcBef>
                <a:spcPts val="0"/>
              </a:spcBef>
              <a:spcAft>
                <a:spcPts val="0"/>
              </a:spcAft>
              <a:buSzPts val="1400"/>
              <a:buNone/>
              <a:defRPr sz="4400" b="0" i="0" u="none" strike="noStrike" cap="none">
                <a:solidFill>
                  <a:schemeClr val="dk2"/>
                </a:solidFill>
                <a:latin typeface="Tahoma"/>
                <a:ea typeface="Tahoma"/>
                <a:cs typeface="Tahoma"/>
                <a:sym typeface="Tahoma"/>
              </a:defRPr>
            </a:lvl7pPr>
            <a:lvl8pPr marR="0" lvl="7" algn="l" rtl="0">
              <a:spcBef>
                <a:spcPts val="0"/>
              </a:spcBef>
              <a:spcAft>
                <a:spcPts val="0"/>
              </a:spcAft>
              <a:buSzPts val="1400"/>
              <a:buNone/>
              <a:defRPr sz="4400" b="0" i="0" u="none" strike="noStrike" cap="none">
                <a:solidFill>
                  <a:schemeClr val="dk2"/>
                </a:solidFill>
                <a:latin typeface="Tahoma"/>
                <a:ea typeface="Tahoma"/>
                <a:cs typeface="Tahoma"/>
                <a:sym typeface="Tahoma"/>
              </a:defRPr>
            </a:lvl8pPr>
            <a:lvl9pPr marR="0" lvl="8" algn="l" rtl="0">
              <a:spcBef>
                <a:spcPts val="0"/>
              </a:spcBef>
              <a:spcAft>
                <a:spcPts val="0"/>
              </a:spcAft>
              <a:buSzPts val="1400"/>
              <a:buNone/>
              <a:defRPr sz="4400" b="0" i="0" u="none" strike="noStrike" cap="none">
                <a:solidFill>
                  <a:schemeClr val="dk2"/>
                </a:solidFill>
                <a:latin typeface="Tahoma"/>
                <a:ea typeface="Tahoma"/>
                <a:cs typeface="Tahoma"/>
                <a:sym typeface="Tahoma"/>
              </a:defRPr>
            </a:lvl9pPr>
          </a:lstStyle>
          <a:p>
            <a:endParaRPr/>
          </a:p>
        </p:txBody>
      </p:sp>
      <p:sp>
        <p:nvSpPr>
          <p:cNvPr id="13" name="Google Shape;13;p63"/>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Autofit/>
          </a:bodyPr>
          <a:lstStyle>
            <a:lvl1pPr marL="457200" marR="0" lvl="0" indent="-335280" algn="l" rtl="0">
              <a:spcBef>
                <a:spcPts val="560"/>
              </a:spcBef>
              <a:spcAft>
                <a:spcPts val="0"/>
              </a:spcAft>
              <a:buClr>
                <a:schemeClr val="folHlink"/>
              </a:buClr>
              <a:buSzPts val="1680"/>
              <a:buFont typeface="Noto Sans Symbols"/>
              <a:buChar char="■"/>
              <a:defRPr sz="2800" b="0" i="0" u="none" strike="noStrike" cap="none">
                <a:solidFill>
                  <a:schemeClr val="dk1"/>
                </a:solidFill>
                <a:latin typeface="Tahoma"/>
                <a:ea typeface="Tahoma"/>
                <a:cs typeface="Tahoma"/>
                <a:sym typeface="Tahoma"/>
              </a:defRPr>
            </a:lvl1pPr>
            <a:lvl2pPr marL="914400" marR="0" lvl="1" indent="-312419" algn="l" rtl="0">
              <a:spcBef>
                <a:spcPts val="480"/>
              </a:spcBef>
              <a:spcAft>
                <a:spcPts val="0"/>
              </a:spcAft>
              <a:buClr>
                <a:schemeClr val="hlink"/>
              </a:buClr>
              <a:buSzPts val="1320"/>
              <a:buFont typeface="Noto Sans Symbols"/>
              <a:buChar char="■"/>
              <a:defRPr sz="2400" b="0" i="0" u="none" strike="noStrike" cap="none">
                <a:solidFill>
                  <a:schemeClr val="dk1"/>
                </a:solidFill>
                <a:latin typeface="Tahoma"/>
                <a:ea typeface="Tahoma"/>
                <a:cs typeface="Tahoma"/>
                <a:sym typeface="Tahoma"/>
              </a:defRPr>
            </a:lvl2pPr>
            <a:lvl3pPr marL="1371600" marR="0" lvl="2" indent="-292100" algn="l" rtl="0">
              <a:spcBef>
                <a:spcPts val="400"/>
              </a:spcBef>
              <a:spcAft>
                <a:spcPts val="0"/>
              </a:spcAft>
              <a:buClr>
                <a:schemeClr val="folHlink"/>
              </a:buClr>
              <a:buSzPts val="1000"/>
              <a:buFont typeface="Noto Sans Symbols"/>
              <a:buChar char="■"/>
              <a:defRPr sz="2000" b="0" i="0" u="none" strike="noStrike" cap="none">
                <a:solidFill>
                  <a:schemeClr val="dk1"/>
                </a:solidFill>
                <a:latin typeface="Tahoma"/>
                <a:ea typeface="Tahoma"/>
                <a:cs typeface="Tahoma"/>
                <a:sym typeface="Tahoma"/>
              </a:defRPr>
            </a:lvl3pPr>
            <a:lvl4pPr marL="1828800" marR="0" lvl="3" indent="-291464" algn="l" rtl="0">
              <a:spcBef>
                <a:spcPts val="360"/>
              </a:spcBef>
              <a:spcAft>
                <a:spcPts val="0"/>
              </a:spcAft>
              <a:buClr>
                <a:schemeClr val="accent2"/>
              </a:buClr>
              <a:buSzPts val="990"/>
              <a:buFont typeface="Noto Sans Symbols"/>
              <a:buChar char="■"/>
              <a:defRPr sz="1800" b="0" i="0" u="none" strike="noStrike" cap="none">
                <a:solidFill>
                  <a:schemeClr val="dk1"/>
                </a:solidFill>
                <a:latin typeface="Tahoma"/>
                <a:ea typeface="Tahoma"/>
                <a:cs typeface="Tahoma"/>
                <a:sym typeface="Tahoma"/>
              </a:defRPr>
            </a:lvl4pPr>
            <a:lvl5pPr marL="2286000" marR="0" lvl="4" indent="-285750" algn="l" rtl="0">
              <a:spcBef>
                <a:spcPts val="360"/>
              </a:spcBef>
              <a:spcAft>
                <a:spcPts val="0"/>
              </a:spcAft>
              <a:buClr>
                <a:schemeClr val="accent1"/>
              </a:buClr>
              <a:buSzPts val="900"/>
              <a:buFont typeface="Noto Sans Symbols"/>
              <a:buChar char="■"/>
              <a:defRPr sz="1800" b="0" i="0" u="none" strike="noStrike" cap="none">
                <a:solidFill>
                  <a:schemeClr val="dk1"/>
                </a:solidFill>
                <a:latin typeface="Tahoma"/>
                <a:ea typeface="Tahoma"/>
                <a:cs typeface="Tahoma"/>
                <a:sym typeface="Tahoma"/>
              </a:defRPr>
            </a:lvl5pPr>
            <a:lvl6pPr marL="2743200" marR="0" lvl="5" indent="-285750" algn="l" rtl="0">
              <a:spcBef>
                <a:spcPts val="360"/>
              </a:spcBef>
              <a:spcAft>
                <a:spcPts val="0"/>
              </a:spcAft>
              <a:buClr>
                <a:schemeClr val="accent1"/>
              </a:buClr>
              <a:buSzPts val="900"/>
              <a:buFont typeface="Noto Sans Symbols"/>
              <a:buChar char="■"/>
              <a:defRPr sz="1800" b="0" i="0" u="none" strike="noStrike" cap="none">
                <a:solidFill>
                  <a:schemeClr val="dk1"/>
                </a:solidFill>
                <a:latin typeface="Tahoma"/>
                <a:ea typeface="Tahoma"/>
                <a:cs typeface="Tahoma"/>
                <a:sym typeface="Tahoma"/>
              </a:defRPr>
            </a:lvl6pPr>
            <a:lvl7pPr marL="3200400" marR="0" lvl="6" indent="-285750" algn="l" rtl="0">
              <a:spcBef>
                <a:spcPts val="360"/>
              </a:spcBef>
              <a:spcAft>
                <a:spcPts val="0"/>
              </a:spcAft>
              <a:buClr>
                <a:schemeClr val="accent1"/>
              </a:buClr>
              <a:buSzPts val="900"/>
              <a:buFont typeface="Noto Sans Symbols"/>
              <a:buChar char="■"/>
              <a:defRPr sz="1800" b="0" i="0" u="none" strike="noStrike" cap="none">
                <a:solidFill>
                  <a:schemeClr val="dk1"/>
                </a:solidFill>
                <a:latin typeface="Tahoma"/>
                <a:ea typeface="Tahoma"/>
                <a:cs typeface="Tahoma"/>
                <a:sym typeface="Tahoma"/>
              </a:defRPr>
            </a:lvl7pPr>
            <a:lvl8pPr marL="3657600" marR="0" lvl="7" indent="-285750" algn="l" rtl="0">
              <a:spcBef>
                <a:spcPts val="360"/>
              </a:spcBef>
              <a:spcAft>
                <a:spcPts val="0"/>
              </a:spcAft>
              <a:buClr>
                <a:schemeClr val="accent1"/>
              </a:buClr>
              <a:buSzPts val="900"/>
              <a:buFont typeface="Noto Sans Symbols"/>
              <a:buChar char="■"/>
              <a:defRPr sz="1800" b="0" i="0" u="none" strike="noStrike" cap="none">
                <a:solidFill>
                  <a:schemeClr val="dk1"/>
                </a:solidFill>
                <a:latin typeface="Tahoma"/>
                <a:ea typeface="Tahoma"/>
                <a:cs typeface="Tahoma"/>
                <a:sym typeface="Tahoma"/>
              </a:defRPr>
            </a:lvl8pPr>
            <a:lvl9pPr marL="4114800" marR="0" lvl="8" indent="-285750" algn="l" rtl="0">
              <a:spcBef>
                <a:spcPts val="360"/>
              </a:spcBef>
              <a:spcAft>
                <a:spcPts val="0"/>
              </a:spcAft>
              <a:buClr>
                <a:schemeClr val="accent1"/>
              </a:buClr>
              <a:buSzPts val="900"/>
              <a:buFont typeface="Noto Sans Symbols"/>
              <a:buChar char="■"/>
              <a:defRPr sz="1800" b="0" i="0" u="none" strike="noStrike" cap="none">
                <a:solidFill>
                  <a:schemeClr val="dk1"/>
                </a:solidFill>
                <a:latin typeface="Tahoma"/>
                <a:ea typeface="Tahoma"/>
                <a:cs typeface="Tahoma"/>
                <a:sym typeface="Tahoma"/>
              </a:defRPr>
            </a:lvl9pPr>
          </a:lstStyle>
          <a:p>
            <a:endParaRPr/>
          </a:p>
        </p:txBody>
      </p:sp>
      <p:sp>
        <p:nvSpPr>
          <p:cNvPr id="14" name="Google Shape;14;p63"/>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Autofit/>
          </a:bodyPr>
          <a:lstStyle>
            <a:lvl1pPr marL="457200" marR="0" lvl="0" indent="-335280" algn="l" rtl="0">
              <a:spcBef>
                <a:spcPts val="560"/>
              </a:spcBef>
              <a:spcAft>
                <a:spcPts val="0"/>
              </a:spcAft>
              <a:buClr>
                <a:schemeClr val="folHlink"/>
              </a:buClr>
              <a:buSzPts val="1680"/>
              <a:buFont typeface="Noto Sans Symbols"/>
              <a:buChar char="■"/>
              <a:defRPr sz="2800" b="0" i="0" u="none" strike="noStrike" cap="none">
                <a:solidFill>
                  <a:schemeClr val="dk1"/>
                </a:solidFill>
                <a:latin typeface="Tahoma"/>
                <a:ea typeface="Tahoma"/>
                <a:cs typeface="Tahoma"/>
                <a:sym typeface="Tahoma"/>
              </a:defRPr>
            </a:lvl1pPr>
            <a:lvl2pPr marL="914400" marR="0" lvl="1" indent="-312419" algn="l" rtl="0">
              <a:spcBef>
                <a:spcPts val="480"/>
              </a:spcBef>
              <a:spcAft>
                <a:spcPts val="0"/>
              </a:spcAft>
              <a:buClr>
                <a:schemeClr val="hlink"/>
              </a:buClr>
              <a:buSzPts val="1320"/>
              <a:buFont typeface="Noto Sans Symbols"/>
              <a:buChar char="■"/>
              <a:defRPr sz="2400" b="0" i="0" u="none" strike="noStrike" cap="none">
                <a:solidFill>
                  <a:schemeClr val="dk1"/>
                </a:solidFill>
                <a:latin typeface="Tahoma"/>
                <a:ea typeface="Tahoma"/>
                <a:cs typeface="Tahoma"/>
                <a:sym typeface="Tahoma"/>
              </a:defRPr>
            </a:lvl2pPr>
            <a:lvl3pPr marL="1371600" marR="0" lvl="2" indent="-292100" algn="l" rtl="0">
              <a:spcBef>
                <a:spcPts val="400"/>
              </a:spcBef>
              <a:spcAft>
                <a:spcPts val="0"/>
              </a:spcAft>
              <a:buClr>
                <a:schemeClr val="folHlink"/>
              </a:buClr>
              <a:buSzPts val="1000"/>
              <a:buFont typeface="Noto Sans Symbols"/>
              <a:buChar char="■"/>
              <a:defRPr sz="2000" b="0" i="0" u="none" strike="noStrike" cap="none">
                <a:solidFill>
                  <a:schemeClr val="dk1"/>
                </a:solidFill>
                <a:latin typeface="Tahoma"/>
                <a:ea typeface="Tahoma"/>
                <a:cs typeface="Tahoma"/>
                <a:sym typeface="Tahoma"/>
              </a:defRPr>
            </a:lvl3pPr>
            <a:lvl4pPr marL="1828800" marR="0" lvl="3" indent="-291464" algn="l" rtl="0">
              <a:spcBef>
                <a:spcPts val="360"/>
              </a:spcBef>
              <a:spcAft>
                <a:spcPts val="0"/>
              </a:spcAft>
              <a:buClr>
                <a:schemeClr val="accent2"/>
              </a:buClr>
              <a:buSzPts val="990"/>
              <a:buFont typeface="Noto Sans Symbols"/>
              <a:buChar char="■"/>
              <a:defRPr sz="1800" b="0" i="0" u="none" strike="noStrike" cap="none">
                <a:solidFill>
                  <a:schemeClr val="dk1"/>
                </a:solidFill>
                <a:latin typeface="Tahoma"/>
                <a:ea typeface="Tahoma"/>
                <a:cs typeface="Tahoma"/>
                <a:sym typeface="Tahoma"/>
              </a:defRPr>
            </a:lvl4pPr>
            <a:lvl5pPr marL="2286000" marR="0" lvl="4" indent="-285750" algn="l" rtl="0">
              <a:spcBef>
                <a:spcPts val="360"/>
              </a:spcBef>
              <a:spcAft>
                <a:spcPts val="0"/>
              </a:spcAft>
              <a:buClr>
                <a:schemeClr val="accent1"/>
              </a:buClr>
              <a:buSzPts val="900"/>
              <a:buFont typeface="Noto Sans Symbols"/>
              <a:buChar char="■"/>
              <a:defRPr sz="1800" b="0" i="0" u="none" strike="noStrike" cap="none">
                <a:solidFill>
                  <a:schemeClr val="dk1"/>
                </a:solidFill>
                <a:latin typeface="Tahoma"/>
                <a:ea typeface="Tahoma"/>
                <a:cs typeface="Tahoma"/>
                <a:sym typeface="Tahoma"/>
              </a:defRPr>
            </a:lvl5pPr>
            <a:lvl6pPr marL="2743200" marR="0" lvl="5" indent="-285750" algn="l" rtl="0">
              <a:spcBef>
                <a:spcPts val="360"/>
              </a:spcBef>
              <a:spcAft>
                <a:spcPts val="0"/>
              </a:spcAft>
              <a:buClr>
                <a:schemeClr val="accent1"/>
              </a:buClr>
              <a:buSzPts val="900"/>
              <a:buFont typeface="Noto Sans Symbols"/>
              <a:buChar char="■"/>
              <a:defRPr sz="1800" b="0" i="0" u="none" strike="noStrike" cap="none">
                <a:solidFill>
                  <a:schemeClr val="dk1"/>
                </a:solidFill>
                <a:latin typeface="Tahoma"/>
                <a:ea typeface="Tahoma"/>
                <a:cs typeface="Tahoma"/>
                <a:sym typeface="Tahoma"/>
              </a:defRPr>
            </a:lvl6pPr>
            <a:lvl7pPr marL="3200400" marR="0" lvl="6" indent="-285750" algn="l" rtl="0">
              <a:spcBef>
                <a:spcPts val="360"/>
              </a:spcBef>
              <a:spcAft>
                <a:spcPts val="0"/>
              </a:spcAft>
              <a:buClr>
                <a:schemeClr val="accent1"/>
              </a:buClr>
              <a:buSzPts val="900"/>
              <a:buFont typeface="Noto Sans Symbols"/>
              <a:buChar char="■"/>
              <a:defRPr sz="1800" b="0" i="0" u="none" strike="noStrike" cap="none">
                <a:solidFill>
                  <a:schemeClr val="dk1"/>
                </a:solidFill>
                <a:latin typeface="Tahoma"/>
                <a:ea typeface="Tahoma"/>
                <a:cs typeface="Tahoma"/>
                <a:sym typeface="Tahoma"/>
              </a:defRPr>
            </a:lvl7pPr>
            <a:lvl8pPr marL="3657600" marR="0" lvl="7" indent="-285750" algn="l" rtl="0">
              <a:spcBef>
                <a:spcPts val="360"/>
              </a:spcBef>
              <a:spcAft>
                <a:spcPts val="0"/>
              </a:spcAft>
              <a:buClr>
                <a:schemeClr val="accent1"/>
              </a:buClr>
              <a:buSzPts val="900"/>
              <a:buFont typeface="Noto Sans Symbols"/>
              <a:buChar char="■"/>
              <a:defRPr sz="1800" b="0" i="0" u="none" strike="noStrike" cap="none">
                <a:solidFill>
                  <a:schemeClr val="dk1"/>
                </a:solidFill>
                <a:latin typeface="Tahoma"/>
                <a:ea typeface="Tahoma"/>
                <a:cs typeface="Tahoma"/>
                <a:sym typeface="Tahoma"/>
              </a:defRPr>
            </a:lvl8pPr>
            <a:lvl9pPr marL="4114800" marR="0" lvl="8" indent="-285750" algn="l" rtl="0">
              <a:spcBef>
                <a:spcPts val="360"/>
              </a:spcBef>
              <a:spcAft>
                <a:spcPts val="0"/>
              </a:spcAft>
              <a:buClr>
                <a:schemeClr val="accent1"/>
              </a:buClr>
              <a:buSzPts val="900"/>
              <a:buFont typeface="Noto Sans Symbols"/>
              <a:buChar char="■"/>
              <a:defRPr sz="1800" b="0" i="0" u="none" strike="noStrike" cap="none">
                <a:solidFill>
                  <a:schemeClr val="dk1"/>
                </a:solidFill>
                <a:latin typeface="Tahoma"/>
                <a:ea typeface="Tahoma"/>
                <a:cs typeface="Tahoma"/>
                <a:sym typeface="Tahoma"/>
              </a:defRPr>
            </a:lvl9pPr>
          </a:lstStyle>
          <a:p>
            <a:endParaRPr/>
          </a:p>
        </p:txBody>
      </p:sp>
      <p:sp>
        <p:nvSpPr>
          <p:cNvPr id="15" name="Google Shape;15;p63"/>
          <p:cNvSpPr txBox="1">
            <a:spLocks noGrp="1"/>
          </p:cNvSpPr>
          <p:nvPr>
            <p:ph type="sldNum" idx="12"/>
          </p:nvPr>
        </p:nvSpPr>
        <p:spPr>
          <a:xfrm>
            <a:off x="0" y="6400800"/>
            <a:ext cx="1905000" cy="457200"/>
          </a:xfrm>
          <a:prstGeom prst="rect">
            <a:avLst/>
          </a:prstGeom>
          <a:noFill/>
          <a:ln>
            <a:noFill/>
          </a:ln>
        </p:spPr>
        <p:txBody>
          <a:bodyPr spcFirstLastPara="1" wrap="square" lIns="91425" tIns="45700" rIns="91425" bIns="45700" anchor="b" anchorCtr="0">
            <a:noAutofit/>
          </a:bodyPr>
          <a:lstStyle>
            <a:lvl1pPr marL="0" marR="0" lvl="0" indent="0" algn="l">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1pPr>
            <a:lvl2pPr marL="0" marR="0" lvl="1" indent="0" algn="l">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2pPr>
            <a:lvl3pPr marL="0" marR="0" lvl="2" indent="0" algn="l">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3pPr>
            <a:lvl4pPr marL="0" marR="0" lvl="3" indent="0" algn="l">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4pPr>
            <a:lvl5pPr marL="0" marR="0" lvl="4" indent="0" algn="l">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5pPr>
            <a:lvl6pPr marL="0" marR="0" lvl="5" indent="0" algn="l">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6pPr>
            <a:lvl7pPr marL="0" marR="0" lvl="6" indent="0" algn="l">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7pPr>
            <a:lvl8pPr marL="0" marR="0" lvl="7" indent="0" algn="l">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8pPr>
            <a:lvl9pPr marL="0" marR="0" lvl="8" indent="0" algn="l">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9pPr>
          </a:lstStyle>
          <a:p>
            <a:pPr marL="0" lvl="0" indent="0" algn="l" rtl="0">
              <a:spcBef>
                <a:spcPts val="0"/>
              </a:spcBef>
              <a:spcAft>
                <a:spcPts val="0"/>
              </a:spcAft>
              <a:buNone/>
            </a:pPr>
            <a:r>
              <a:rPr lang="en-US"/>
              <a:t>12.</a:t>
            </a: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0"/>
        <p:cNvGrpSpPr/>
        <p:nvPr/>
      </p:nvGrpSpPr>
      <p:grpSpPr>
        <a:xfrm>
          <a:off x="0" y="0"/>
          <a:ext cx="0" cy="0"/>
          <a:chOff x="0" y="0"/>
          <a:chExt cx="0" cy="0"/>
        </a:xfrm>
      </p:grpSpPr>
      <p:sp>
        <p:nvSpPr>
          <p:cNvPr id="51" name="Google Shape;51;p74"/>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000" b="1" i="0" u="none" strike="noStrike" cap="none">
                <a:solidFill>
                  <a:schemeClr val="dk2"/>
                </a:solidFill>
                <a:latin typeface="Tahoma"/>
                <a:ea typeface="Tahoma"/>
                <a:cs typeface="Tahoma"/>
                <a:sym typeface="Tahoma"/>
              </a:defRPr>
            </a:lvl1pPr>
            <a:lvl2pPr marR="0" lvl="1" algn="l" rtl="0">
              <a:spcBef>
                <a:spcPts val="0"/>
              </a:spcBef>
              <a:spcAft>
                <a:spcPts val="0"/>
              </a:spcAft>
              <a:buSzPts val="1400"/>
              <a:buNone/>
              <a:defRPr sz="4400" b="0" i="0" u="none" strike="noStrike" cap="none">
                <a:solidFill>
                  <a:schemeClr val="dk2"/>
                </a:solidFill>
                <a:latin typeface="Tahoma"/>
                <a:ea typeface="Tahoma"/>
                <a:cs typeface="Tahoma"/>
                <a:sym typeface="Tahoma"/>
              </a:defRPr>
            </a:lvl2pPr>
            <a:lvl3pPr marR="0" lvl="2" algn="l" rtl="0">
              <a:spcBef>
                <a:spcPts val="0"/>
              </a:spcBef>
              <a:spcAft>
                <a:spcPts val="0"/>
              </a:spcAft>
              <a:buSzPts val="1400"/>
              <a:buNone/>
              <a:defRPr sz="4400" b="0" i="0" u="none" strike="noStrike" cap="none">
                <a:solidFill>
                  <a:schemeClr val="dk2"/>
                </a:solidFill>
                <a:latin typeface="Tahoma"/>
                <a:ea typeface="Tahoma"/>
                <a:cs typeface="Tahoma"/>
                <a:sym typeface="Tahoma"/>
              </a:defRPr>
            </a:lvl3pPr>
            <a:lvl4pPr marR="0" lvl="3" algn="l" rtl="0">
              <a:spcBef>
                <a:spcPts val="0"/>
              </a:spcBef>
              <a:spcAft>
                <a:spcPts val="0"/>
              </a:spcAft>
              <a:buSzPts val="1400"/>
              <a:buNone/>
              <a:defRPr sz="4400" b="0" i="0" u="none" strike="noStrike" cap="none">
                <a:solidFill>
                  <a:schemeClr val="dk2"/>
                </a:solidFill>
                <a:latin typeface="Tahoma"/>
                <a:ea typeface="Tahoma"/>
                <a:cs typeface="Tahoma"/>
                <a:sym typeface="Tahoma"/>
              </a:defRPr>
            </a:lvl4pPr>
            <a:lvl5pPr marR="0" lvl="4" algn="l" rtl="0">
              <a:spcBef>
                <a:spcPts val="0"/>
              </a:spcBef>
              <a:spcAft>
                <a:spcPts val="0"/>
              </a:spcAft>
              <a:buSzPts val="1400"/>
              <a:buNone/>
              <a:defRPr sz="4400" b="0" i="0" u="none" strike="noStrike" cap="none">
                <a:solidFill>
                  <a:schemeClr val="dk2"/>
                </a:solidFill>
                <a:latin typeface="Tahoma"/>
                <a:ea typeface="Tahoma"/>
                <a:cs typeface="Tahoma"/>
                <a:sym typeface="Tahoma"/>
              </a:defRPr>
            </a:lvl5pPr>
            <a:lvl6pPr marR="0" lvl="5" algn="l" rtl="0">
              <a:spcBef>
                <a:spcPts val="0"/>
              </a:spcBef>
              <a:spcAft>
                <a:spcPts val="0"/>
              </a:spcAft>
              <a:buSzPts val="1400"/>
              <a:buNone/>
              <a:defRPr sz="4400" b="0" i="0" u="none" strike="noStrike" cap="none">
                <a:solidFill>
                  <a:schemeClr val="dk2"/>
                </a:solidFill>
                <a:latin typeface="Tahoma"/>
                <a:ea typeface="Tahoma"/>
                <a:cs typeface="Tahoma"/>
                <a:sym typeface="Tahoma"/>
              </a:defRPr>
            </a:lvl6pPr>
            <a:lvl7pPr marR="0" lvl="6" algn="l" rtl="0">
              <a:spcBef>
                <a:spcPts val="0"/>
              </a:spcBef>
              <a:spcAft>
                <a:spcPts val="0"/>
              </a:spcAft>
              <a:buSzPts val="1400"/>
              <a:buNone/>
              <a:defRPr sz="4400" b="0" i="0" u="none" strike="noStrike" cap="none">
                <a:solidFill>
                  <a:schemeClr val="dk2"/>
                </a:solidFill>
                <a:latin typeface="Tahoma"/>
                <a:ea typeface="Tahoma"/>
                <a:cs typeface="Tahoma"/>
                <a:sym typeface="Tahoma"/>
              </a:defRPr>
            </a:lvl7pPr>
            <a:lvl8pPr marR="0" lvl="7" algn="l" rtl="0">
              <a:spcBef>
                <a:spcPts val="0"/>
              </a:spcBef>
              <a:spcAft>
                <a:spcPts val="0"/>
              </a:spcAft>
              <a:buSzPts val="1400"/>
              <a:buNone/>
              <a:defRPr sz="4400" b="0" i="0" u="none" strike="noStrike" cap="none">
                <a:solidFill>
                  <a:schemeClr val="dk2"/>
                </a:solidFill>
                <a:latin typeface="Tahoma"/>
                <a:ea typeface="Tahoma"/>
                <a:cs typeface="Tahoma"/>
                <a:sym typeface="Tahoma"/>
              </a:defRPr>
            </a:lvl8pPr>
            <a:lvl9pPr marR="0" lvl="8" algn="l" rtl="0">
              <a:spcBef>
                <a:spcPts val="0"/>
              </a:spcBef>
              <a:spcAft>
                <a:spcPts val="0"/>
              </a:spcAft>
              <a:buSzPts val="1400"/>
              <a:buNone/>
              <a:defRPr sz="4400" b="0" i="0" u="none" strike="noStrike" cap="none">
                <a:solidFill>
                  <a:schemeClr val="dk2"/>
                </a:solidFill>
                <a:latin typeface="Tahoma"/>
                <a:ea typeface="Tahoma"/>
                <a:cs typeface="Tahoma"/>
                <a:sym typeface="Tahoma"/>
              </a:defRPr>
            </a:lvl9pPr>
          </a:lstStyle>
          <a:p>
            <a:endParaRPr/>
          </a:p>
        </p:txBody>
      </p:sp>
      <p:sp>
        <p:nvSpPr>
          <p:cNvPr id="52" name="Google Shape;52;p74"/>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Autofit/>
          </a:bodyPr>
          <a:lstStyle>
            <a:lvl1pPr marL="457200" marR="0" lvl="0" indent="-228600" algn="l" rtl="0">
              <a:spcBef>
                <a:spcPts val="400"/>
              </a:spcBef>
              <a:spcAft>
                <a:spcPts val="0"/>
              </a:spcAft>
              <a:buClr>
                <a:schemeClr val="folHlink"/>
              </a:buClr>
              <a:buSzPts val="1200"/>
              <a:buFont typeface="Noto Sans Symbols"/>
              <a:buNone/>
              <a:defRPr sz="2000">
                <a:solidFill>
                  <a:schemeClr val="dk1"/>
                </a:solidFill>
                <a:latin typeface="Tahoma"/>
                <a:ea typeface="Tahoma"/>
                <a:cs typeface="Tahoma"/>
                <a:sym typeface="Tahoma"/>
              </a:defRPr>
            </a:lvl1pPr>
            <a:lvl2pPr marL="914400" marR="0" lvl="1" indent="-228600" algn="l" rtl="0">
              <a:spcBef>
                <a:spcPts val="360"/>
              </a:spcBef>
              <a:spcAft>
                <a:spcPts val="0"/>
              </a:spcAft>
              <a:buClr>
                <a:schemeClr val="hlink"/>
              </a:buClr>
              <a:buSzPts val="990"/>
              <a:buFont typeface="Noto Sans Symbols"/>
              <a:buNone/>
              <a:defRPr sz="1800" b="0" i="0" u="none" strike="noStrike" cap="none">
                <a:solidFill>
                  <a:schemeClr val="dk1"/>
                </a:solidFill>
                <a:latin typeface="Tahoma"/>
                <a:ea typeface="Tahoma"/>
                <a:cs typeface="Tahoma"/>
                <a:sym typeface="Tahoma"/>
              </a:defRPr>
            </a:lvl2pPr>
            <a:lvl3pPr marL="1371600" marR="0" lvl="2" indent="-228600" algn="l" rtl="0">
              <a:spcBef>
                <a:spcPts val="320"/>
              </a:spcBef>
              <a:spcAft>
                <a:spcPts val="0"/>
              </a:spcAft>
              <a:buClr>
                <a:schemeClr val="folHlink"/>
              </a:buClr>
              <a:buSzPts val="800"/>
              <a:buFont typeface="Noto Sans Symbols"/>
              <a:buNone/>
              <a:defRPr sz="1600" b="0" i="0" u="none" strike="noStrike" cap="none">
                <a:solidFill>
                  <a:schemeClr val="dk1"/>
                </a:solidFill>
                <a:latin typeface="Tahoma"/>
                <a:ea typeface="Tahoma"/>
                <a:cs typeface="Tahoma"/>
                <a:sym typeface="Tahoma"/>
              </a:defRPr>
            </a:lvl3pPr>
            <a:lvl4pPr marL="1828800" marR="0" lvl="3" indent="-228600" algn="l" rtl="0">
              <a:spcBef>
                <a:spcPts val="280"/>
              </a:spcBef>
              <a:spcAft>
                <a:spcPts val="0"/>
              </a:spcAft>
              <a:buClr>
                <a:schemeClr val="accent2"/>
              </a:buClr>
              <a:buSzPts val="770"/>
              <a:buFont typeface="Noto Sans Symbols"/>
              <a:buNone/>
              <a:defRPr sz="1400" b="0" i="0" u="none" strike="noStrike" cap="none">
                <a:solidFill>
                  <a:schemeClr val="dk1"/>
                </a:solidFill>
                <a:latin typeface="Tahoma"/>
                <a:ea typeface="Tahoma"/>
                <a:cs typeface="Tahoma"/>
                <a:sym typeface="Tahoma"/>
              </a:defRPr>
            </a:lvl4pPr>
            <a:lvl5pPr marL="2286000" marR="0" lvl="4" indent="-228600" algn="l" rtl="0">
              <a:spcBef>
                <a:spcPts val="280"/>
              </a:spcBef>
              <a:spcAft>
                <a:spcPts val="0"/>
              </a:spcAft>
              <a:buClr>
                <a:schemeClr val="accent1"/>
              </a:buClr>
              <a:buSzPts val="700"/>
              <a:buFont typeface="Noto Sans Symbols"/>
              <a:buNone/>
              <a:defRPr sz="1400" b="0" i="0" u="none" strike="noStrike" cap="none">
                <a:solidFill>
                  <a:schemeClr val="dk1"/>
                </a:solidFill>
                <a:latin typeface="Tahoma"/>
                <a:ea typeface="Tahoma"/>
                <a:cs typeface="Tahoma"/>
                <a:sym typeface="Tahoma"/>
              </a:defRPr>
            </a:lvl5pPr>
            <a:lvl6pPr marL="2743200" marR="0" lvl="5" indent="-228600" algn="l" rtl="0">
              <a:spcBef>
                <a:spcPts val="280"/>
              </a:spcBef>
              <a:spcAft>
                <a:spcPts val="0"/>
              </a:spcAft>
              <a:buClr>
                <a:schemeClr val="accent1"/>
              </a:buClr>
              <a:buSzPts val="700"/>
              <a:buFont typeface="Noto Sans Symbols"/>
              <a:buNone/>
              <a:defRPr sz="1400" b="0" i="0" u="none" strike="noStrike" cap="none">
                <a:solidFill>
                  <a:schemeClr val="dk1"/>
                </a:solidFill>
                <a:latin typeface="Tahoma"/>
                <a:ea typeface="Tahoma"/>
                <a:cs typeface="Tahoma"/>
                <a:sym typeface="Tahoma"/>
              </a:defRPr>
            </a:lvl6pPr>
            <a:lvl7pPr marL="3200400" marR="0" lvl="6" indent="-228600" algn="l" rtl="0">
              <a:spcBef>
                <a:spcPts val="280"/>
              </a:spcBef>
              <a:spcAft>
                <a:spcPts val="0"/>
              </a:spcAft>
              <a:buClr>
                <a:schemeClr val="accent1"/>
              </a:buClr>
              <a:buSzPts val="700"/>
              <a:buFont typeface="Noto Sans Symbols"/>
              <a:buNone/>
              <a:defRPr sz="1400" b="0" i="0" u="none" strike="noStrike" cap="none">
                <a:solidFill>
                  <a:schemeClr val="dk1"/>
                </a:solidFill>
                <a:latin typeface="Tahoma"/>
                <a:ea typeface="Tahoma"/>
                <a:cs typeface="Tahoma"/>
                <a:sym typeface="Tahoma"/>
              </a:defRPr>
            </a:lvl7pPr>
            <a:lvl8pPr marL="3657600" marR="0" lvl="7" indent="-228600" algn="l" rtl="0">
              <a:spcBef>
                <a:spcPts val="280"/>
              </a:spcBef>
              <a:spcAft>
                <a:spcPts val="0"/>
              </a:spcAft>
              <a:buClr>
                <a:schemeClr val="accent1"/>
              </a:buClr>
              <a:buSzPts val="700"/>
              <a:buFont typeface="Noto Sans Symbols"/>
              <a:buNone/>
              <a:defRPr sz="1400" b="0" i="0" u="none" strike="noStrike" cap="none">
                <a:solidFill>
                  <a:schemeClr val="dk1"/>
                </a:solidFill>
                <a:latin typeface="Tahoma"/>
                <a:ea typeface="Tahoma"/>
                <a:cs typeface="Tahoma"/>
                <a:sym typeface="Tahoma"/>
              </a:defRPr>
            </a:lvl8pPr>
            <a:lvl9pPr marL="4114800" marR="0" lvl="8" indent="-228600" algn="l" rtl="0">
              <a:spcBef>
                <a:spcPts val="280"/>
              </a:spcBef>
              <a:spcAft>
                <a:spcPts val="0"/>
              </a:spcAft>
              <a:buClr>
                <a:schemeClr val="accent1"/>
              </a:buClr>
              <a:buSzPts val="700"/>
              <a:buFont typeface="Noto Sans Symbols"/>
              <a:buNone/>
              <a:defRPr sz="1400" b="0" i="0" u="none" strike="noStrike" cap="none">
                <a:solidFill>
                  <a:schemeClr val="dk1"/>
                </a:solidFill>
                <a:latin typeface="Tahoma"/>
                <a:ea typeface="Tahoma"/>
                <a:cs typeface="Tahoma"/>
                <a:sym typeface="Tahoma"/>
              </a:defRPr>
            </a:lvl9pPr>
          </a:lstStyle>
          <a:p>
            <a:endParaRPr/>
          </a:p>
        </p:txBody>
      </p:sp>
      <p:sp>
        <p:nvSpPr>
          <p:cNvPr id="53" name="Google Shape;53;p74"/>
          <p:cNvSpPr txBox="1">
            <a:spLocks noGrp="1"/>
          </p:cNvSpPr>
          <p:nvPr>
            <p:ph type="sldNum" idx="12"/>
          </p:nvPr>
        </p:nvSpPr>
        <p:spPr>
          <a:xfrm>
            <a:off x="0" y="6400800"/>
            <a:ext cx="1905000" cy="457200"/>
          </a:xfrm>
          <a:prstGeom prst="rect">
            <a:avLst/>
          </a:prstGeom>
          <a:noFill/>
          <a:ln>
            <a:noFill/>
          </a:ln>
        </p:spPr>
        <p:txBody>
          <a:bodyPr spcFirstLastPara="1" wrap="square" lIns="91425" tIns="45700" rIns="91425" bIns="45700" anchor="b" anchorCtr="0">
            <a:noAutofit/>
          </a:bodyPr>
          <a:lstStyle>
            <a:lvl1pPr marL="0" marR="0" lvl="0"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1pPr>
            <a:lvl2pPr marL="0" marR="0" lvl="1"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2pPr>
            <a:lvl3pPr marL="0" marR="0" lvl="2"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3pPr>
            <a:lvl4pPr marL="0" marR="0" lvl="3"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4pPr>
            <a:lvl5pPr marL="0" marR="0" lvl="4"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5pPr>
            <a:lvl6pPr marL="0" marR="0" lvl="5"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6pPr>
            <a:lvl7pPr marL="0" marR="0" lvl="6"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7pPr>
            <a:lvl8pPr marL="0" marR="0" lvl="7"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8pPr>
            <a:lvl9pPr marL="0" marR="0" lvl="8"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9pPr>
          </a:lstStyle>
          <a:p>
            <a:pPr marL="0" lvl="0" indent="0" algn="l" rtl="0">
              <a:spcBef>
                <a:spcPts val="0"/>
              </a:spcBef>
              <a:spcAft>
                <a:spcPts val="0"/>
              </a:spcAft>
              <a:buNone/>
            </a:pPr>
            <a:r>
              <a:rPr lang="en-US"/>
              <a:t>12.</a:t>
            </a: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0"/>
        <p:cNvGrpSpPr/>
        <p:nvPr/>
      </p:nvGrpSpPr>
      <p:grpSpPr>
        <a:xfrm>
          <a:off x="0" y="0"/>
          <a:ext cx="0" cy="0"/>
          <a:chOff x="0" y="0"/>
          <a:chExt cx="0" cy="0"/>
        </a:xfrm>
      </p:grpSpPr>
      <p:sp>
        <p:nvSpPr>
          <p:cNvPr id="61" name="Google Shape;61;p67"/>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2" name="Google Shape;62;p67"/>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63" name="Google Shape;63;p67"/>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67"/>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67"/>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967E7-718F-75D6-83C6-D3A86A46A9D7}"/>
              </a:ext>
            </a:extLst>
          </p:cNvPr>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3E86A3A-3731-B7C7-7C5D-56A7BDDE574D}"/>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DB42B68-481E-9FAF-A995-5C6A5144A468}"/>
              </a:ext>
            </a:extLst>
          </p:cNvPr>
          <p:cNvSpPr>
            <a:spLocks noGrp="1"/>
          </p:cNvSpPr>
          <p:nvPr>
            <p:ph type="dt" idx="10"/>
          </p:nvPr>
        </p:nvSpPr>
        <p:spPr/>
        <p:txBody>
          <a:bodyPr/>
          <a:lstStyle/>
          <a:p>
            <a:endParaRPr lang="en-US"/>
          </a:p>
        </p:txBody>
      </p:sp>
      <p:sp>
        <p:nvSpPr>
          <p:cNvPr id="5" name="Footer Placeholder 4">
            <a:extLst>
              <a:ext uri="{FF2B5EF4-FFF2-40B4-BE49-F238E27FC236}">
                <a16:creationId xmlns:a16="http://schemas.microsoft.com/office/drawing/2014/main" id="{F36DF31F-5D3B-7637-95E1-12A4DAB570BB}"/>
              </a:ext>
            </a:extLst>
          </p:cNvPr>
          <p:cNvSpPr>
            <a:spLocks noGrp="1"/>
          </p:cNvSpPr>
          <p:nvPr>
            <p:ph type="ftr" idx="11"/>
          </p:nvPr>
        </p:nvSpPr>
        <p:spPr/>
        <p:txBody>
          <a:bodyPr/>
          <a:lstStyle/>
          <a:p>
            <a:endParaRPr lang="en-US"/>
          </a:p>
        </p:txBody>
      </p:sp>
      <p:sp>
        <p:nvSpPr>
          <p:cNvPr id="6" name="Slide Number Placeholder 5">
            <a:extLst>
              <a:ext uri="{FF2B5EF4-FFF2-40B4-BE49-F238E27FC236}">
                <a16:creationId xmlns:a16="http://schemas.microsoft.com/office/drawing/2014/main" id="{24D09470-9035-D1C5-3114-6A1225CFEC5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a:t>
            </a:fld>
            <a:endParaRPr lang="en-US"/>
          </a:p>
        </p:txBody>
      </p:sp>
    </p:spTree>
    <p:extLst>
      <p:ext uri="{BB962C8B-B14F-4D97-AF65-F5344CB8AC3E}">
        <p14:creationId xmlns:p14="http://schemas.microsoft.com/office/powerpoint/2010/main" val="12739382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8"/>
        <p:cNvGrpSpPr/>
        <p:nvPr/>
      </p:nvGrpSpPr>
      <p:grpSpPr>
        <a:xfrm>
          <a:off x="0" y="0"/>
          <a:ext cx="0" cy="0"/>
          <a:chOff x="0" y="0"/>
          <a:chExt cx="0" cy="0"/>
        </a:xfrm>
      </p:grpSpPr>
      <p:sp>
        <p:nvSpPr>
          <p:cNvPr id="89" name="Google Shape;89;p77"/>
          <p:cNvSpPr txBox="1">
            <a:spLocks noGrp="1"/>
          </p:cNvSpPr>
          <p:nvPr>
            <p:ph type="ctrTitle"/>
          </p:nvPr>
        </p:nvSpPr>
        <p:spPr>
          <a:xfrm>
            <a:off x="990600" y="1676400"/>
            <a:ext cx="7772400" cy="1462088"/>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4400" b="0" i="0" u="none" strike="noStrike" cap="none">
                <a:solidFill>
                  <a:schemeClr val="dk2"/>
                </a:solidFill>
                <a:latin typeface="Tahoma"/>
                <a:ea typeface="Tahoma"/>
                <a:cs typeface="Tahoma"/>
                <a:sym typeface="Tahoma"/>
              </a:defRPr>
            </a:lvl1pPr>
            <a:lvl2pPr marR="0" lvl="1" algn="l" rtl="0">
              <a:spcBef>
                <a:spcPts val="0"/>
              </a:spcBef>
              <a:spcAft>
                <a:spcPts val="0"/>
              </a:spcAft>
              <a:buSzPts val="1400"/>
              <a:buNone/>
              <a:defRPr sz="4400" b="0" i="0" u="none" strike="noStrike" cap="none">
                <a:solidFill>
                  <a:schemeClr val="dk2"/>
                </a:solidFill>
                <a:latin typeface="Tahoma"/>
                <a:ea typeface="Tahoma"/>
                <a:cs typeface="Tahoma"/>
                <a:sym typeface="Tahoma"/>
              </a:defRPr>
            </a:lvl2pPr>
            <a:lvl3pPr marR="0" lvl="2" algn="l" rtl="0">
              <a:spcBef>
                <a:spcPts val="0"/>
              </a:spcBef>
              <a:spcAft>
                <a:spcPts val="0"/>
              </a:spcAft>
              <a:buSzPts val="1400"/>
              <a:buNone/>
              <a:defRPr sz="4400" b="0" i="0" u="none" strike="noStrike" cap="none">
                <a:solidFill>
                  <a:schemeClr val="dk2"/>
                </a:solidFill>
                <a:latin typeface="Tahoma"/>
                <a:ea typeface="Tahoma"/>
                <a:cs typeface="Tahoma"/>
                <a:sym typeface="Tahoma"/>
              </a:defRPr>
            </a:lvl3pPr>
            <a:lvl4pPr marR="0" lvl="3" algn="l" rtl="0">
              <a:spcBef>
                <a:spcPts val="0"/>
              </a:spcBef>
              <a:spcAft>
                <a:spcPts val="0"/>
              </a:spcAft>
              <a:buSzPts val="1400"/>
              <a:buNone/>
              <a:defRPr sz="4400" b="0" i="0" u="none" strike="noStrike" cap="none">
                <a:solidFill>
                  <a:schemeClr val="dk2"/>
                </a:solidFill>
                <a:latin typeface="Tahoma"/>
                <a:ea typeface="Tahoma"/>
                <a:cs typeface="Tahoma"/>
                <a:sym typeface="Tahoma"/>
              </a:defRPr>
            </a:lvl4pPr>
            <a:lvl5pPr marR="0" lvl="4" algn="l" rtl="0">
              <a:spcBef>
                <a:spcPts val="0"/>
              </a:spcBef>
              <a:spcAft>
                <a:spcPts val="0"/>
              </a:spcAft>
              <a:buSzPts val="1400"/>
              <a:buNone/>
              <a:defRPr sz="4400" b="0" i="0" u="none" strike="noStrike" cap="none">
                <a:solidFill>
                  <a:schemeClr val="dk2"/>
                </a:solidFill>
                <a:latin typeface="Tahoma"/>
                <a:ea typeface="Tahoma"/>
                <a:cs typeface="Tahoma"/>
                <a:sym typeface="Tahoma"/>
              </a:defRPr>
            </a:lvl5pPr>
            <a:lvl6pPr marR="0" lvl="5" algn="l" rtl="0">
              <a:spcBef>
                <a:spcPts val="0"/>
              </a:spcBef>
              <a:spcAft>
                <a:spcPts val="0"/>
              </a:spcAft>
              <a:buSzPts val="1400"/>
              <a:buNone/>
              <a:defRPr sz="4400" b="0" i="0" u="none" strike="noStrike" cap="none">
                <a:solidFill>
                  <a:schemeClr val="dk2"/>
                </a:solidFill>
                <a:latin typeface="Tahoma"/>
                <a:ea typeface="Tahoma"/>
                <a:cs typeface="Tahoma"/>
                <a:sym typeface="Tahoma"/>
              </a:defRPr>
            </a:lvl6pPr>
            <a:lvl7pPr marR="0" lvl="6" algn="l" rtl="0">
              <a:spcBef>
                <a:spcPts val="0"/>
              </a:spcBef>
              <a:spcAft>
                <a:spcPts val="0"/>
              </a:spcAft>
              <a:buSzPts val="1400"/>
              <a:buNone/>
              <a:defRPr sz="4400" b="0" i="0" u="none" strike="noStrike" cap="none">
                <a:solidFill>
                  <a:schemeClr val="dk2"/>
                </a:solidFill>
                <a:latin typeface="Tahoma"/>
                <a:ea typeface="Tahoma"/>
                <a:cs typeface="Tahoma"/>
                <a:sym typeface="Tahoma"/>
              </a:defRPr>
            </a:lvl7pPr>
            <a:lvl8pPr marR="0" lvl="7" algn="l" rtl="0">
              <a:spcBef>
                <a:spcPts val="0"/>
              </a:spcBef>
              <a:spcAft>
                <a:spcPts val="0"/>
              </a:spcAft>
              <a:buSzPts val="1400"/>
              <a:buNone/>
              <a:defRPr sz="4400" b="0" i="0" u="none" strike="noStrike" cap="none">
                <a:solidFill>
                  <a:schemeClr val="dk2"/>
                </a:solidFill>
                <a:latin typeface="Tahoma"/>
                <a:ea typeface="Tahoma"/>
                <a:cs typeface="Tahoma"/>
                <a:sym typeface="Tahoma"/>
              </a:defRPr>
            </a:lvl8pPr>
            <a:lvl9pPr marR="0" lvl="8" algn="l" rtl="0">
              <a:spcBef>
                <a:spcPts val="0"/>
              </a:spcBef>
              <a:spcAft>
                <a:spcPts val="0"/>
              </a:spcAft>
              <a:buSzPts val="1400"/>
              <a:buNone/>
              <a:defRPr sz="4400" b="0" i="0" u="none" strike="noStrike" cap="none">
                <a:solidFill>
                  <a:schemeClr val="dk2"/>
                </a:solidFill>
                <a:latin typeface="Tahoma"/>
                <a:ea typeface="Tahoma"/>
                <a:cs typeface="Tahoma"/>
                <a:sym typeface="Tahoma"/>
              </a:defRPr>
            </a:lvl9pPr>
          </a:lstStyle>
          <a:p>
            <a:endParaRPr/>
          </a:p>
        </p:txBody>
      </p:sp>
      <p:sp>
        <p:nvSpPr>
          <p:cNvPr id="90" name="Google Shape;90;p77"/>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Autofit/>
          </a:bodyPr>
          <a:lstStyle>
            <a:lvl1pPr marR="0" lvl="0" algn="ctr" rtl="0">
              <a:spcBef>
                <a:spcPts val="640"/>
              </a:spcBef>
              <a:spcAft>
                <a:spcPts val="0"/>
              </a:spcAft>
              <a:buClr>
                <a:schemeClr val="folHlink"/>
              </a:buClr>
              <a:buSzPts val="1920"/>
              <a:buFont typeface="Noto Sans Symbols"/>
              <a:buNone/>
              <a:defRPr sz="3200" b="0" i="0" u="none" strike="noStrike" cap="none">
                <a:solidFill>
                  <a:schemeClr val="dk1"/>
                </a:solidFill>
                <a:latin typeface="Tahoma"/>
                <a:ea typeface="Tahoma"/>
                <a:cs typeface="Tahoma"/>
                <a:sym typeface="Tahoma"/>
              </a:defRPr>
            </a:lvl1pPr>
            <a:lvl2pPr marR="0" lvl="1" algn="l" rtl="0">
              <a:spcBef>
                <a:spcPts val="560"/>
              </a:spcBef>
              <a:spcAft>
                <a:spcPts val="0"/>
              </a:spcAft>
              <a:buClr>
                <a:schemeClr val="hlink"/>
              </a:buClr>
              <a:buSzPts val="1540"/>
              <a:buFont typeface="Noto Sans Symbols"/>
              <a:buChar char="■"/>
              <a:defRPr sz="2800" b="0" i="0" u="none" strike="noStrike" cap="none">
                <a:solidFill>
                  <a:schemeClr val="dk1"/>
                </a:solidFill>
                <a:latin typeface="Tahoma"/>
                <a:ea typeface="Tahoma"/>
                <a:cs typeface="Tahoma"/>
                <a:sym typeface="Tahoma"/>
              </a:defRPr>
            </a:lvl2pPr>
            <a:lvl3pPr marR="0" lvl="2" algn="l" rtl="0">
              <a:spcBef>
                <a:spcPts val="480"/>
              </a:spcBef>
              <a:spcAft>
                <a:spcPts val="0"/>
              </a:spcAft>
              <a:buClr>
                <a:schemeClr val="folHlink"/>
              </a:buClr>
              <a:buSzPts val="1200"/>
              <a:buFont typeface="Noto Sans Symbols"/>
              <a:buChar char="■"/>
              <a:defRPr sz="2400" b="0" i="0" u="none" strike="noStrike" cap="none">
                <a:solidFill>
                  <a:schemeClr val="dk1"/>
                </a:solidFill>
                <a:latin typeface="Tahoma"/>
                <a:ea typeface="Tahoma"/>
                <a:cs typeface="Tahoma"/>
                <a:sym typeface="Tahoma"/>
              </a:defRPr>
            </a:lvl3pPr>
            <a:lvl4pPr marR="0" lvl="3" algn="l" rtl="0">
              <a:spcBef>
                <a:spcPts val="400"/>
              </a:spcBef>
              <a:spcAft>
                <a:spcPts val="0"/>
              </a:spcAft>
              <a:buClr>
                <a:schemeClr val="accent2"/>
              </a:buClr>
              <a:buSzPts val="1100"/>
              <a:buFont typeface="Noto Sans Symbols"/>
              <a:buChar char="■"/>
              <a:defRPr sz="2000" b="0" i="0" u="none" strike="noStrike" cap="none">
                <a:solidFill>
                  <a:schemeClr val="dk1"/>
                </a:solidFill>
                <a:latin typeface="Tahoma"/>
                <a:ea typeface="Tahoma"/>
                <a:cs typeface="Tahoma"/>
                <a:sym typeface="Tahoma"/>
              </a:defRPr>
            </a:lvl4pPr>
            <a:lvl5pPr marR="0" lvl="4"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5pPr>
            <a:lvl6pPr marR="0" lvl="5"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6pPr>
            <a:lvl7pPr marR="0" lvl="6"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7pPr>
            <a:lvl8pPr marR="0" lvl="7"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8pPr>
            <a:lvl9pPr marR="0" lvl="8"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9pPr>
          </a:lstStyle>
          <a:p>
            <a:endParaRPr/>
          </a:p>
        </p:txBody>
      </p:sp>
      <p:sp>
        <p:nvSpPr>
          <p:cNvPr id="91" name="Google Shape;91;p77"/>
          <p:cNvSpPr txBox="1">
            <a:spLocks noGrp="1"/>
          </p:cNvSpPr>
          <p:nvPr>
            <p:ph type="dt" idx="10"/>
          </p:nvPr>
        </p:nvSpPr>
        <p:spPr>
          <a:xfrm>
            <a:off x="990600" y="6248400"/>
            <a:ext cx="19050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77"/>
          <p:cNvSpPr txBox="1">
            <a:spLocks noGrp="1"/>
          </p:cNvSpPr>
          <p:nvPr>
            <p:ph type="ftr" idx="11"/>
          </p:nvPr>
        </p:nvSpPr>
        <p:spPr>
          <a:xfrm>
            <a:off x="3429000" y="6248400"/>
            <a:ext cx="2895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77"/>
          <p:cNvSpPr txBox="1">
            <a:spLocks noGrp="1"/>
          </p:cNvSpPr>
          <p:nvPr>
            <p:ph type="sldNum" idx="12"/>
          </p:nvPr>
        </p:nvSpPr>
        <p:spPr>
          <a:xfrm>
            <a:off x="6858000" y="6248400"/>
            <a:ext cx="19050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chemeClr val="lt2"/>
              </a:buClr>
              <a:buSzPts val="1400"/>
              <a:buFont typeface="Tahoma"/>
              <a:buNone/>
              <a:defRPr sz="1400" b="0" i="0" u="none">
                <a:solidFill>
                  <a:schemeClr val="lt2"/>
                </a:solidFill>
                <a:latin typeface="Tahoma"/>
                <a:ea typeface="Tahoma"/>
                <a:cs typeface="Tahoma"/>
                <a:sym typeface="Tahoma"/>
              </a:defRPr>
            </a:lvl1pPr>
            <a:lvl2pPr marL="0" marR="0" lvl="1" indent="0" algn="r">
              <a:lnSpc>
                <a:spcPct val="100000"/>
              </a:lnSpc>
              <a:spcBef>
                <a:spcPts val="0"/>
              </a:spcBef>
              <a:spcAft>
                <a:spcPts val="0"/>
              </a:spcAft>
              <a:buClr>
                <a:schemeClr val="lt2"/>
              </a:buClr>
              <a:buSzPts val="1400"/>
              <a:buFont typeface="Tahoma"/>
              <a:buNone/>
              <a:defRPr sz="1400" b="0" i="0" u="none">
                <a:solidFill>
                  <a:schemeClr val="lt2"/>
                </a:solidFill>
                <a:latin typeface="Tahoma"/>
                <a:ea typeface="Tahoma"/>
                <a:cs typeface="Tahoma"/>
                <a:sym typeface="Tahoma"/>
              </a:defRPr>
            </a:lvl2pPr>
            <a:lvl3pPr marL="0" marR="0" lvl="2" indent="0" algn="r">
              <a:lnSpc>
                <a:spcPct val="100000"/>
              </a:lnSpc>
              <a:spcBef>
                <a:spcPts val="0"/>
              </a:spcBef>
              <a:spcAft>
                <a:spcPts val="0"/>
              </a:spcAft>
              <a:buClr>
                <a:schemeClr val="lt2"/>
              </a:buClr>
              <a:buSzPts val="1400"/>
              <a:buFont typeface="Tahoma"/>
              <a:buNone/>
              <a:defRPr sz="1400" b="0" i="0" u="none">
                <a:solidFill>
                  <a:schemeClr val="lt2"/>
                </a:solidFill>
                <a:latin typeface="Tahoma"/>
                <a:ea typeface="Tahoma"/>
                <a:cs typeface="Tahoma"/>
                <a:sym typeface="Tahoma"/>
              </a:defRPr>
            </a:lvl3pPr>
            <a:lvl4pPr marL="0" marR="0" lvl="3" indent="0" algn="r">
              <a:lnSpc>
                <a:spcPct val="100000"/>
              </a:lnSpc>
              <a:spcBef>
                <a:spcPts val="0"/>
              </a:spcBef>
              <a:spcAft>
                <a:spcPts val="0"/>
              </a:spcAft>
              <a:buClr>
                <a:schemeClr val="lt2"/>
              </a:buClr>
              <a:buSzPts val="1400"/>
              <a:buFont typeface="Tahoma"/>
              <a:buNone/>
              <a:defRPr sz="1400" b="0" i="0" u="none">
                <a:solidFill>
                  <a:schemeClr val="lt2"/>
                </a:solidFill>
                <a:latin typeface="Tahoma"/>
                <a:ea typeface="Tahoma"/>
                <a:cs typeface="Tahoma"/>
                <a:sym typeface="Tahoma"/>
              </a:defRPr>
            </a:lvl4pPr>
            <a:lvl5pPr marL="0" marR="0" lvl="4" indent="0" algn="r">
              <a:lnSpc>
                <a:spcPct val="100000"/>
              </a:lnSpc>
              <a:spcBef>
                <a:spcPts val="0"/>
              </a:spcBef>
              <a:spcAft>
                <a:spcPts val="0"/>
              </a:spcAft>
              <a:buClr>
                <a:schemeClr val="lt2"/>
              </a:buClr>
              <a:buSzPts val="1400"/>
              <a:buFont typeface="Tahoma"/>
              <a:buNone/>
              <a:defRPr sz="1400" b="0" i="0" u="none">
                <a:solidFill>
                  <a:schemeClr val="lt2"/>
                </a:solidFill>
                <a:latin typeface="Tahoma"/>
                <a:ea typeface="Tahoma"/>
                <a:cs typeface="Tahoma"/>
                <a:sym typeface="Tahoma"/>
              </a:defRPr>
            </a:lvl5pPr>
            <a:lvl6pPr marL="0" marR="0" lvl="5" indent="0" algn="r">
              <a:lnSpc>
                <a:spcPct val="100000"/>
              </a:lnSpc>
              <a:spcBef>
                <a:spcPts val="0"/>
              </a:spcBef>
              <a:spcAft>
                <a:spcPts val="0"/>
              </a:spcAft>
              <a:buClr>
                <a:schemeClr val="lt2"/>
              </a:buClr>
              <a:buSzPts val="1400"/>
              <a:buFont typeface="Tahoma"/>
              <a:buNone/>
              <a:defRPr sz="1400" b="0" i="0" u="none">
                <a:solidFill>
                  <a:schemeClr val="lt2"/>
                </a:solidFill>
                <a:latin typeface="Tahoma"/>
                <a:ea typeface="Tahoma"/>
                <a:cs typeface="Tahoma"/>
                <a:sym typeface="Tahoma"/>
              </a:defRPr>
            </a:lvl6pPr>
            <a:lvl7pPr marL="0" marR="0" lvl="6" indent="0" algn="r">
              <a:lnSpc>
                <a:spcPct val="100000"/>
              </a:lnSpc>
              <a:spcBef>
                <a:spcPts val="0"/>
              </a:spcBef>
              <a:spcAft>
                <a:spcPts val="0"/>
              </a:spcAft>
              <a:buClr>
                <a:schemeClr val="lt2"/>
              </a:buClr>
              <a:buSzPts val="1400"/>
              <a:buFont typeface="Tahoma"/>
              <a:buNone/>
              <a:defRPr sz="1400" b="0" i="0" u="none">
                <a:solidFill>
                  <a:schemeClr val="lt2"/>
                </a:solidFill>
                <a:latin typeface="Tahoma"/>
                <a:ea typeface="Tahoma"/>
                <a:cs typeface="Tahoma"/>
                <a:sym typeface="Tahoma"/>
              </a:defRPr>
            </a:lvl7pPr>
            <a:lvl8pPr marL="0" marR="0" lvl="7" indent="0" algn="r">
              <a:lnSpc>
                <a:spcPct val="100000"/>
              </a:lnSpc>
              <a:spcBef>
                <a:spcPts val="0"/>
              </a:spcBef>
              <a:spcAft>
                <a:spcPts val="0"/>
              </a:spcAft>
              <a:buClr>
                <a:schemeClr val="lt2"/>
              </a:buClr>
              <a:buSzPts val="1400"/>
              <a:buFont typeface="Tahoma"/>
              <a:buNone/>
              <a:defRPr sz="1400" b="0" i="0" u="none">
                <a:solidFill>
                  <a:schemeClr val="lt2"/>
                </a:solidFill>
                <a:latin typeface="Tahoma"/>
                <a:ea typeface="Tahoma"/>
                <a:cs typeface="Tahoma"/>
                <a:sym typeface="Tahoma"/>
              </a:defRPr>
            </a:lvl8pPr>
            <a:lvl9pPr marL="0" marR="0" lvl="8" indent="0" algn="r">
              <a:lnSpc>
                <a:spcPct val="100000"/>
              </a:lnSpc>
              <a:spcBef>
                <a:spcPts val="0"/>
              </a:spcBef>
              <a:spcAft>
                <a:spcPts val="0"/>
              </a:spcAft>
              <a:buClr>
                <a:schemeClr val="lt2"/>
              </a:buClr>
              <a:buSzPts val="1400"/>
              <a:buFont typeface="Tahoma"/>
              <a:buNone/>
              <a:defRPr sz="1400" b="0" i="0" u="none">
                <a:solidFill>
                  <a:schemeClr val="lt2"/>
                </a:solidFill>
                <a:latin typeface="Tahoma"/>
                <a:ea typeface="Tahoma"/>
                <a:cs typeface="Tahoma"/>
                <a:sym typeface="Tahom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0"/>
        <p:cNvGrpSpPr/>
        <p:nvPr/>
      </p:nvGrpSpPr>
      <p:grpSpPr>
        <a:xfrm>
          <a:off x="0" y="0"/>
          <a:ext cx="0" cy="0"/>
          <a:chOff x="0" y="0"/>
          <a:chExt cx="0" cy="0"/>
        </a:xfrm>
      </p:grpSpPr>
      <p:sp>
        <p:nvSpPr>
          <p:cNvPr id="101" name="Google Shape;101;p79"/>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02" name="Google Shape;102;p79"/>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Autofit/>
          </a:bodyPr>
          <a:lstStyle>
            <a:lvl1pPr lvl="0" algn="ctr">
              <a:spcBef>
                <a:spcPts val="640"/>
              </a:spcBef>
              <a:spcAft>
                <a:spcPts val="0"/>
              </a:spcAft>
              <a:buClr>
                <a:schemeClr val="dk1"/>
              </a:buClr>
              <a:buSzPts val="3200"/>
              <a:buFont typeface="Comic Sans MS"/>
              <a:buNone/>
              <a:defRPr/>
            </a:lvl1pPr>
            <a:lvl2pPr lvl="1" algn="ctr">
              <a:spcBef>
                <a:spcPts val="560"/>
              </a:spcBef>
              <a:spcAft>
                <a:spcPts val="0"/>
              </a:spcAft>
              <a:buClr>
                <a:schemeClr val="dk1"/>
              </a:buClr>
              <a:buSzPts val="2800"/>
              <a:buFont typeface="Comic Sans MS"/>
              <a:buNone/>
              <a:defRPr/>
            </a:lvl2pPr>
            <a:lvl3pPr lvl="2" algn="ctr">
              <a:spcBef>
                <a:spcPts val="480"/>
              </a:spcBef>
              <a:spcAft>
                <a:spcPts val="0"/>
              </a:spcAft>
              <a:buClr>
                <a:schemeClr val="dk1"/>
              </a:buClr>
              <a:buSzPts val="2400"/>
              <a:buFont typeface="Comic Sans MS"/>
              <a:buNone/>
              <a:defRPr/>
            </a:lvl3pPr>
            <a:lvl4pPr lvl="3" algn="ctr">
              <a:spcBef>
                <a:spcPts val="400"/>
              </a:spcBef>
              <a:spcAft>
                <a:spcPts val="0"/>
              </a:spcAft>
              <a:buClr>
                <a:schemeClr val="dk1"/>
              </a:buClr>
              <a:buSzPts val="2000"/>
              <a:buFont typeface="Comic Sans MS"/>
              <a:buNone/>
              <a:defRPr/>
            </a:lvl4pPr>
            <a:lvl5pPr lvl="4" algn="ctr">
              <a:spcBef>
                <a:spcPts val="400"/>
              </a:spcBef>
              <a:spcAft>
                <a:spcPts val="0"/>
              </a:spcAft>
              <a:buClr>
                <a:schemeClr val="dk1"/>
              </a:buClr>
              <a:buSzPts val="2000"/>
              <a:buFont typeface="Comic Sans MS"/>
              <a:buNone/>
              <a:defRPr/>
            </a:lvl5pPr>
            <a:lvl6pPr lvl="5" algn="ctr">
              <a:spcBef>
                <a:spcPts val="400"/>
              </a:spcBef>
              <a:spcAft>
                <a:spcPts val="0"/>
              </a:spcAft>
              <a:buClr>
                <a:schemeClr val="dk1"/>
              </a:buClr>
              <a:buSzPts val="2000"/>
              <a:buFont typeface="Comic Sans MS"/>
              <a:buNone/>
              <a:defRPr/>
            </a:lvl6pPr>
            <a:lvl7pPr lvl="6" algn="ctr">
              <a:spcBef>
                <a:spcPts val="400"/>
              </a:spcBef>
              <a:spcAft>
                <a:spcPts val="0"/>
              </a:spcAft>
              <a:buClr>
                <a:schemeClr val="dk1"/>
              </a:buClr>
              <a:buSzPts val="2000"/>
              <a:buFont typeface="Comic Sans MS"/>
              <a:buNone/>
              <a:defRPr/>
            </a:lvl7pPr>
            <a:lvl8pPr lvl="7" algn="ctr">
              <a:spcBef>
                <a:spcPts val="400"/>
              </a:spcBef>
              <a:spcAft>
                <a:spcPts val="0"/>
              </a:spcAft>
              <a:buClr>
                <a:schemeClr val="dk1"/>
              </a:buClr>
              <a:buSzPts val="2000"/>
              <a:buFont typeface="Comic Sans MS"/>
              <a:buNone/>
              <a:defRPr/>
            </a:lvl8pPr>
            <a:lvl9pPr lvl="8" algn="ctr">
              <a:spcBef>
                <a:spcPts val="400"/>
              </a:spcBef>
              <a:spcAft>
                <a:spcPts val="0"/>
              </a:spcAft>
              <a:buClr>
                <a:schemeClr val="dk1"/>
              </a:buClr>
              <a:buSzPts val="2000"/>
              <a:buFont typeface="Comic Sans MS"/>
              <a:buNone/>
              <a:defRPr/>
            </a:lvl9pPr>
          </a:lstStyle>
          <a:p>
            <a:endParaRPr/>
          </a:p>
        </p:txBody>
      </p:sp>
      <p:sp>
        <p:nvSpPr>
          <p:cNvPr id="103" name="Google Shape;103;p79"/>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79"/>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5" name="Google Shape;105;p79"/>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2"/>
        <p:cNvGrpSpPr/>
        <p:nvPr/>
      </p:nvGrpSpPr>
      <p:grpSpPr>
        <a:xfrm>
          <a:off x="0" y="0"/>
          <a:ext cx="0" cy="0"/>
          <a:chOff x="0" y="0"/>
          <a:chExt cx="0" cy="0"/>
        </a:xfrm>
      </p:grpSpPr>
      <p:sp>
        <p:nvSpPr>
          <p:cNvPr id="113" name="Google Shape;113;p81"/>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4000" b="1"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14" name="Google Shape;114;p81"/>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Autofit/>
          </a:bodyPr>
          <a:lstStyle>
            <a:lvl1pPr marL="457200" lvl="0" indent="-228600" algn="l">
              <a:spcBef>
                <a:spcPts val="400"/>
              </a:spcBef>
              <a:spcAft>
                <a:spcPts val="0"/>
              </a:spcAft>
              <a:buClr>
                <a:schemeClr val="dk1"/>
              </a:buClr>
              <a:buSzPts val="2000"/>
              <a:buFont typeface="Comic Sans MS"/>
              <a:buNone/>
              <a:defRPr sz="2000"/>
            </a:lvl1pPr>
            <a:lvl2pPr marL="914400" lvl="1" indent="-228600" algn="l">
              <a:spcBef>
                <a:spcPts val="360"/>
              </a:spcBef>
              <a:spcAft>
                <a:spcPts val="0"/>
              </a:spcAft>
              <a:buClr>
                <a:schemeClr val="dk1"/>
              </a:buClr>
              <a:buSzPts val="1800"/>
              <a:buFont typeface="Comic Sans MS"/>
              <a:buNone/>
              <a:defRPr sz="1800"/>
            </a:lvl2pPr>
            <a:lvl3pPr marL="1371600" lvl="2" indent="-228600" algn="l">
              <a:spcBef>
                <a:spcPts val="320"/>
              </a:spcBef>
              <a:spcAft>
                <a:spcPts val="0"/>
              </a:spcAft>
              <a:buClr>
                <a:schemeClr val="dk1"/>
              </a:buClr>
              <a:buSzPts val="1600"/>
              <a:buFont typeface="Comic Sans MS"/>
              <a:buNone/>
              <a:defRPr sz="1600"/>
            </a:lvl3pPr>
            <a:lvl4pPr marL="1828800" lvl="3" indent="-228600" algn="l">
              <a:spcBef>
                <a:spcPts val="280"/>
              </a:spcBef>
              <a:spcAft>
                <a:spcPts val="0"/>
              </a:spcAft>
              <a:buClr>
                <a:schemeClr val="dk1"/>
              </a:buClr>
              <a:buSzPts val="1400"/>
              <a:buFont typeface="Comic Sans MS"/>
              <a:buNone/>
              <a:defRPr sz="1400"/>
            </a:lvl4pPr>
            <a:lvl5pPr marL="2286000" lvl="4" indent="-228600" algn="l">
              <a:spcBef>
                <a:spcPts val="280"/>
              </a:spcBef>
              <a:spcAft>
                <a:spcPts val="0"/>
              </a:spcAft>
              <a:buClr>
                <a:schemeClr val="dk1"/>
              </a:buClr>
              <a:buSzPts val="1400"/>
              <a:buFont typeface="Comic Sans MS"/>
              <a:buNone/>
              <a:defRPr sz="1400"/>
            </a:lvl5pPr>
            <a:lvl6pPr marL="2743200" lvl="5" indent="-228600" algn="l">
              <a:spcBef>
                <a:spcPts val="280"/>
              </a:spcBef>
              <a:spcAft>
                <a:spcPts val="0"/>
              </a:spcAft>
              <a:buClr>
                <a:schemeClr val="dk1"/>
              </a:buClr>
              <a:buSzPts val="1400"/>
              <a:buFont typeface="Comic Sans MS"/>
              <a:buNone/>
              <a:defRPr sz="1400"/>
            </a:lvl6pPr>
            <a:lvl7pPr marL="3200400" lvl="6" indent="-228600" algn="l">
              <a:spcBef>
                <a:spcPts val="280"/>
              </a:spcBef>
              <a:spcAft>
                <a:spcPts val="0"/>
              </a:spcAft>
              <a:buClr>
                <a:schemeClr val="dk1"/>
              </a:buClr>
              <a:buSzPts val="1400"/>
              <a:buFont typeface="Comic Sans MS"/>
              <a:buNone/>
              <a:defRPr sz="1400"/>
            </a:lvl7pPr>
            <a:lvl8pPr marL="3657600" lvl="7" indent="-228600" algn="l">
              <a:spcBef>
                <a:spcPts val="280"/>
              </a:spcBef>
              <a:spcAft>
                <a:spcPts val="0"/>
              </a:spcAft>
              <a:buClr>
                <a:schemeClr val="dk1"/>
              </a:buClr>
              <a:buSzPts val="1400"/>
              <a:buFont typeface="Comic Sans MS"/>
              <a:buNone/>
              <a:defRPr sz="1400"/>
            </a:lvl8pPr>
            <a:lvl9pPr marL="4114800" lvl="8" indent="-228600" algn="l">
              <a:spcBef>
                <a:spcPts val="280"/>
              </a:spcBef>
              <a:spcAft>
                <a:spcPts val="0"/>
              </a:spcAft>
              <a:buClr>
                <a:schemeClr val="dk1"/>
              </a:buClr>
              <a:buSzPts val="1400"/>
              <a:buFont typeface="Comic Sans MS"/>
              <a:buNone/>
              <a:defRPr sz="1400"/>
            </a:lvl9pPr>
          </a:lstStyle>
          <a:p>
            <a:endParaRPr/>
          </a:p>
        </p:txBody>
      </p:sp>
      <p:sp>
        <p:nvSpPr>
          <p:cNvPr id="115" name="Google Shape;115;p81"/>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6" name="Google Shape;116;p81"/>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7" name="Google Shape;117;p81"/>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24"/>
        <p:cNvGrpSpPr/>
        <p:nvPr/>
      </p:nvGrpSpPr>
      <p:grpSpPr>
        <a:xfrm>
          <a:off x="0" y="0"/>
          <a:ext cx="0" cy="0"/>
          <a:chOff x="0" y="0"/>
          <a:chExt cx="0" cy="0"/>
        </a:xfrm>
      </p:grpSpPr>
      <p:sp>
        <p:nvSpPr>
          <p:cNvPr id="125" name="Google Shape;125;p83"/>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26" name="Google Shape;126;p83"/>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Font typeface="Comic Sans MS"/>
              <a:buChar char="•"/>
              <a:defRPr sz="2800"/>
            </a:lvl1pPr>
            <a:lvl2pPr marL="914400" lvl="1" indent="-381000" algn="l">
              <a:spcBef>
                <a:spcPts val="480"/>
              </a:spcBef>
              <a:spcAft>
                <a:spcPts val="0"/>
              </a:spcAft>
              <a:buClr>
                <a:schemeClr val="dk1"/>
              </a:buClr>
              <a:buSzPts val="2400"/>
              <a:buFont typeface="Comic Sans MS"/>
              <a:buChar char="–"/>
              <a:defRPr sz="2400"/>
            </a:lvl2pPr>
            <a:lvl3pPr marL="1371600" lvl="2" indent="-355600" algn="l">
              <a:spcBef>
                <a:spcPts val="400"/>
              </a:spcBef>
              <a:spcAft>
                <a:spcPts val="0"/>
              </a:spcAft>
              <a:buClr>
                <a:schemeClr val="dk1"/>
              </a:buClr>
              <a:buSzPts val="2000"/>
              <a:buFont typeface="Comic Sans MS"/>
              <a:buChar char="•"/>
              <a:defRPr sz="2000"/>
            </a:lvl3pPr>
            <a:lvl4pPr marL="1828800" lvl="3" indent="-342900" algn="l">
              <a:spcBef>
                <a:spcPts val="360"/>
              </a:spcBef>
              <a:spcAft>
                <a:spcPts val="0"/>
              </a:spcAft>
              <a:buClr>
                <a:schemeClr val="dk1"/>
              </a:buClr>
              <a:buSzPts val="1800"/>
              <a:buFont typeface="Comic Sans MS"/>
              <a:buChar char="–"/>
              <a:defRPr sz="1800"/>
            </a:lvl4pPr>
            <a:lvl5pPr marL="2286000" lvl="4" indent="-342900" algn="l">
              <a:spcBef>
                <a:spcPts val="360"/>
              </a:spcBef>
              <a:spcAft>
                <a:spcPts val="0"/>
              </a:spcAft>
              <a:buClr>
                <a:schemeClr val="dk1"/>
              </a:buClr>
              <a:buSzPts val="1800"/>
              <a:buFont typeface="Comic Sans MS"/>
              <a:buChar char="»"/>
              <a:defRPr sz="1800"/>
            </a:lvl5pPr>
            <a:lvl6pPr marL="2743200" lvl="5" indent="-342900" algn="l">
              <a:spcBef>
                <a:spcPts val="360"/>
              </a:spcBef>
              <a:spcAft>
                <a:spcPts val="0"/>
              </a:spcAft>
              <a:buClr>
                <a:schemeClr val="dk1"/>
              </a:buClr>
              <a:buSzPts val="1800"/>
              <a:buFont typeface="Comic Sans MS"/>
              <a:buChar char="»"/>
              <a:defRPr sz="1800"/>
            </a:lvl6pPr>
            <a:lvl7pPr marL="3200400" lvl="6" indent="-342900" algn="l">
              <a:spcBef>
                <a:spcPts val="360"/>
              </a:spcBef>
              <a:spcAft>
                <a:spcPts val="0"/>
              </a:spcAft>
              <a:buClr>
                <a:schemeClr val="dk1"/>
              </a:buClr>
              <a:buSzPts val="1800"/>
              <a:buFont typeface="Comic Sans MS"/>
              <a:buChar char="»"/>
              <a:defRPr sz="1800"/>
            </a:lvl7pPr>
            <a:lvl8pPr marL="3657600" lvl="7" indent="-342900" algn="l">
              <a:spcBef>
                <a:spcPts val="360"/>
              </a:spcBef>
              <a:spcAft>
                <a:spcPts val="0"/>
              </a:spcAft>
              <a:buClr>
                <a:schemeClr val="dk1"/>
              </a:buClr>
              <a:buSzPts val="1800"/>
              <a:buFont typeface="Comic Sans MS"/>
              <a:buChar char="»"/>
              <a:defRPr sz="1800"/>
            </a:lvl8pPr>
            <a:lvl9pPr marL="4114800" lvl="8" indent="-342900" algn="l">
              <a:spcBef>
                <a:spcPts val="360"/>
              </a:spcBef>
              <a:spcAft>
                <a:spcPts val="0"/>
              </a:spcAft>
              <a:buClr>
                <a:schemeClr val="dk1"/>
              </a:buClr>
              <a:buSzPts val="1800"/>
              <a:buFont typeface="Comic Sans MS"/>
              <a:buChar char="»"/>
              <a:defRPr sz="1800"/>
            </a:lvl9pPr>
          </a:lstStyle>
          <a:p>
            <a:endParaRPr/>
          </a:p>
        </p:txBody>
      </p:sp>
      <p:sp>
        <p:nvSpPr>
          <p:cNvPr id="127" name="Google Shape;127;p83"/>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Font typeface="Comic Sans MS"/>
              <a:buChar char="•"/>
              <a:defRPr sz="2800"/>
            </a:lvl1pPr>
            <a:lvl2pPr marL="914400" lvl="1" indent="-381000" algn="l">
              <a:spcBef>
                <a:spcPts val="480"/>
              </a:spcBef>
              <a:spcAft>
                <a:spcPts val="0"/>
              </a:spcAft>
              <a:buClr>
                <a:schemeClr val="dk1"/>
              </a:buClr>
              <a:buSzPts val="2400"/>
              <a:buFont typeface="Comic Sans MS"/>
              <a:buChar char="–"/>
              <a:defRPr sz="2400"/>
            </a:lvl2pPr>
            <a:lvl3pPr marL="1371600" lvl="2" indent="-355600" algn="l">
              <a:spcBef>
                <a:spcPts val="400"/>
              </a:spcBef>
              <a:spcAft>
                <a:spcPts val="0"/>
              </a:spcAft>
              <a:buClr>
                <a:schemeClr val="dk1"/>
              </a:buClr>
              <a:buSzPts val="2000"/>
              <a:buFont typeface="Comic Sans MS"/>
              <a:buChar char="•"/>
              <a:defRPr sz="2000"/>
            </a:lvl3pPr>
            <a:lvl4pPr marL="1828800" lvl="3" indent="-342900" algn="l">
              <a:spcBef>
                <a:spcPts val="360"/>
              </a:spcBef>
              <a:spcAft>
                <a:spcPts val="0"/>
              </a:spcAft>
              <a:buClr>
                <a:schemeClr val="dk1"/>
              </a:buClr>
              <a:buSzPts val="1800"/>
              <a:buFont typeface="Comic Sans MS"/>
              <a:buChar char="–"/>
              <a:defRPr sz="1800"/>
            </a:lvl4pPr>
            <a:lvl5pPr marL="2286000" lvl="4" indent="-342900" algn="l">
              <a:spcBef>
                <a:spcPts val="360"/>
              </a:spcBef>
              <a:spcAft>
                <a:spcPts val="0"/>
              </a:spcAft>
              <a:buClr>
                <a:schemeClr val="dk1"/>
              </a:buClr>
              <a:buSzPts val="1800"/>
              <a:buFont typeface="Comic Sans MS"/>
              <a:buChar char="»"/>
              <a:defRPr sz="1800"/>
            </a:lvl5pPr>
            <a:lvl6pPr marL="2743200" lvl="5" indent="-342900" algn="l">
              <a:spcBef>
                <a:spcPts val="360"/>
              </a:spcBef>
              <a:spcAft>
                <a:spcPts val="0"/>
              </a:spcAft>
              <a:buClr>
                <a:schemeClr val="dk1"/>
              </a:buClr>
              <a:buSzPts val="1800"/>
              <a:buFont typeface="Comic Sans MS"/>
              <a:buChar char="»"/>
              <a:defRPr sz="1800"/>
            </a:lvl6pPr>
            <a:lvl7pPr marL="3200400" lvl="6" indent="-342900" algn="l">
              <a:spcBef>
                <a:spcPts val="360"/>
              </a:spcBef>
              <a:spcAft>
                <a:spcPts val="0"/>
              </a:spcAft>
              <a:buClr>
                <a:schemeClr val="dk1"/>
              </a:buClr>
              <a:buSzPts val="1800"/>
              <a:buFont typeface="Comic Sans MS"/>
              <a:buChar char="»"/>
              <a:defRPr sz="1800"/>
            </a:lvl7pPr>
            <a:lvl8pPr marL="3657600" lvl="7" indent="-342900" algn="l">
              <a:spcBef>
                <a:spcPts val="360"/>
              </a:spcBef>
              <a:spcAft>
                <a:spcPts val="0"/>
              </a:spcAft>
              <a:buClr>
                <a:schemeClr val="dk1"/>
              </a:buClr>
              <a:buSzPts val="1800"/>
              <a:buFont typeface="Comic Sans MS"/>
              <a:buChar char="»"/>
              <a:defRPr sz="1800"/>
            </a:lvl8pPr>
            <a:lvl9pPr marL="4114800" lvl="8" indent="-342900" algn="l">
              <a:spcBef>
                <a:spcPts val="360"/>
              </a:spcBef>
              <a:spcAft>
                <a:spcPts val="0"/>
              </a:spcAft>
              <a:buClr>
                <a:schemeClr val="dk1"/>
              </a:buClr>
              <a:buSzPts val="1800"/>
              <a:buFont typeface="Comic Sans MS"/>
              <a:buChar char="»"/>
              <a:defRPr sz="1800"/>
            </a:lvl9pPr>
          </a:lstStyle>
          <a:p>
            <a:endParaRPr/>
          </a:p>
        </p:txBody>
      </p:sp>
      <p:sp>
        <p:nvSpPr>
          <p:cNvPr id="128" name="Google Shape;128;p83"/>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83"/>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0" name="Google Shape;130;p83"/>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37"/>
        <p:cNvGrpSpPr/>
        <p:nvPr/>
      </p:nvGrpSpPr>
      <p:grpSpPr>
        <a:xfrm>
          <a:off x="0" y="0"/>
          <a:ext cx="0" cy="0"/>
          <a:chOff x="0" y="0"/>
          <a:chExt cx="0" cy="0"/>
        </a:xfrm>
      </p:grpSpPr>
      <p:sp>
        <p:nvSpPr>
          <p:cNvPr id="138" name="Google Shape;138;p85"/>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39" name="Google Shape;139;p85"/>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chemeClr val="dk1"/>
              </a:buClr>
              <a:buSzPts val="2400"/>
              <a:buFont typeface="Comic Sans MS"/>
              <a:buNone/>
              <a:defRPr sz="2400" b="1"/>
            </a:lvl1pPr>
            <a:lvl2pPr marL="914400" lvl="1" indent="-228600" algn="l">
              <a:spcBef>
                <a:spcPts val="400"/>
              </a:spcBef>
              <a:spcAft>
                <a:spcPts val="0"/>
              </a:spcAft>
              <a:buClr>
                <a:schemeClr val="dk1"/>
              </a:buClr>
              <a:buSzPts val="2000"/>
              <a:buFont typeface="Comic Sans MS"/>
              <a:buNone/>
              <a:defRPr sz="2000" b="1"/>
            </a:lvl2pPr>
            <a:lvl3pPr marL="1371600" lvl="2" indent="-228600" algn="l">
              <a:spcBef>
                <a:spcPts val="360"/>
              </a:spcBef>
              <a:spcAft>
                <a:spcPts val="0"/>
              </a:spcAft>
              <a:buClr>
                <a:schemeClr val="dk1"/>
              </a:buClr>
              <a:buSzPts val="1800"/>
              <a:buFont typeface="Comic Sans MS"/>
              <a:buNone/>
              <a:defRPr sz="1800" b="1"/>
            </a:lvl3pPr>
            <a:lvl4pPr marL="1828800" lvl="3" indent="-228600" algn="l">
              <a:spcBef>
                <a:spcPts val="320"/>
              </a:spcBef>
              <a:spcAft>
                <a:spcPts val="0"/>
              </a:spcAft>
              <a:buClr>
                <a:schemeClr val="dk1"/>
              </a:buClr>
              <a:buSzPts val="1600"/>
              <a:buFont typeface="Comic Sans MS"/>
              <a:buNone/>
              <a:defRPr sz="1600" b="1"/>
            </a:lvl4pPr>
            <a:lvl5pPr marL="2286000" lvl="4" indent="-228600" algn="l">
              <a:spcBef>
                <a:spcPts val="320"/>
              </a:spcBef>
              <a:spcAft>
                <a:spcPts val="0"/>
              </a:spcAft>
              <a:buClr>
                <a:schemeClr val="dk1"/>
              </a:buClr>
              <a:buSzPts val="1600"/>
              <a:buFont typeface="Comic Sans MS"/>
              <a:buNone/>
              <a:defRPr sz="1600" b="1"/>
            </a:lvl5pPr>
            <a:lvl6pPr marL="2743200" lvl="5" indent="-228600" algn="l">
              <a:spcBef>
                <a:spcPts val="320"/>
              </a:spcBef>
              <a:spcAft>
                <a:spcPts val="0"/>
              </a:spcAft>
              <a:buClr>
                <a:schemeClr val="dk1"/>
              </a:buClr>
              <a:buSzPts val="1600"/>
              <a:buFont typeface="Comic Sans MS"/>
              <a:buNone/>
              <a:defRPr sz="1600" b="1"/>
            </a:lvl6pPr>
            <a:lvl7pPr marL="3200400" lvl="6" indent="-228600" algn="l">
              <a:spcBef>
                <a:spcPts val="320"/>
              </a:spcBef>
              <a:spcAft>
                <a:spcPts val="0"/>
              </a:spcAft>
              <a:buClr>
                <a:schemeClr val="dk1"/>
              </a:buClr>
              <a:buSzPts val="1600"/>
              <a:buFont typeface="Comic Sans MS"/>
              <a:buNone/>
              <a:defRPr sz="1600" b="1"/>
            </a:lvl7pPr>
            <a:lvl8pPr marL="3657600" lvl="7" indent="-228600" algn="l">
              <a:spcBef>
                <a:spcPts val="320"/>
              </a:spcBef>
              <a:spcAft>
                <a:spcPts val="0"/>
              </a:spcAft>
              <a:buClr>
                <a:schemeClr val="dk1"/>
              </a:buClr>
              <a:buSzPts val="1600"/>
              <a:buFont typeface="Comic Sans MS"/>
              <a:buNone/>
              <a:defRPr sz="1600" b="1"/>
            </a:lvl8pPr>
            <a:lvl9pPr marL="4114800" lvl="8" indent="-228600" algn="l">
              <a:spcBef>
                <a:spcPts val="320"/>
              </a:spcBef>
              <a:spcAft>
                <a:spcPts val="0"/>
              </a:spcAft>
              <a:buClr>
                <a:schemeClr val="dk1"/>
              </a:buClr>
              <a:buSzPts val="1600"/>
              <a:buFont typeface="Comic Sans MS"/>
              <a:buNone/>
              <a:defRPr sz="1600" b="1"/>
            </a:lvl9pPr>
          </a:lstStyle>
          <a:p>
            <a:endParaRPr/>
          </a:p>
        </p:txBody>
      </p:sp>
      <p:sp>
        <p:nvSpPr>
          <p:cNvPr id="140" name="Google Shape;140;p85"/>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Font typeface="Comic Sans MS"/>
              <a:buChar char="•"/>
              <a:defRPr sz="2400"/>
            </a:lvl1pPr>
            <a:lvl2pPr marL="914400" lvl="1" indent="-355600" algn="l">
              <a:spcBef>
                <a:spcPts val="400"/>
              </a:spcBef>
              <a:spcAft>
                <a:spcPts val="0"/>
              </a:spcAft>
              <a:buClr>
                <a:schemeClr val="dk1"/>
              </a:buClr>
              <a:buSzPts val="2000"/>
              <a:buFont typeface="Comic Sans MS"/>
              <a:buChar char="–"/>
              <a:defRPr sz="2000"/>
            </a:lvl2pPr>
            <a:lvl3pPr marL="1371600" lvl="2" indent="-342900" algn="l">
              <a:spcBef>
                <a:spcPts val="360"/>
              </a:spcBef>
              <a:spcAft>
                <a:spcPts val="0"/>
              </a:spcAft>
              <a:buClr>
                <a:schemeClr val="dk1"/>
              </a:buClr>
              <a:buSzPts val="1800"/>
              <a:buFont typeface="Comic Sans MS"/>
              <a:buChar char="•"/>
              <a:defRPr sz="1800"/>
            </a:lvl3pPr>
            <a:lvl4pPr marL="1828800" lvl="3" indent="-330200" algn="l">
              <a:spcBef>
                <a:spcPts val="320"/>
              </a:spcBef>
              <a:spcAft>
                <a:spcPts val="0"/>
              </a:spcAft>
              <a:buClr>
                <a:schemeClr val="dk1"/>
              </a:buClr>
              <a:buSzPts val="1600"/>
              <a:buFont typeface="Comic Sans MS"/>
              <a:buChar char="–"/>
              <a:defRPr sz="1600"/>
            </a:lvl4pPr>
            <a:lvl5pPr marL="2286000" lvl="4" indent="-330200" algn="l">
              <a:spcBef>
                <a:spcPts val="320"/>
              </a:spcBef>
              <a:spcAft>
                <a:spcPts val="0"/>
              </a:spcAft>
              <a:buClr>
                <a:schemeClr val="dk1"/>
              </a:buClr>
              <a:buSzPts val="1600"/>
              <a:buFont typeface="Comic Sans MS"/>
              <a:buChar char="»"/>
              <a:defRPr sz="1600"/>
            </a:lvl5pPr>
            <a:lvl6pPr marL="2743200" lvl="5" indent="-330200" algn="l">
              <a:spcBef>
                <a:spcPts val="320"/>
              </a:spcBef>
              <a:spcAft>
                <a:spcPts val="0"/>
              </a:spcAft>
              <a:buClr>
                <a:schemeClr val="dk1"/>
              </a:buClr>
              <a:buSzPts val="1600"/>
              <a:buFont typeface="Comic Sans MS"/>
              <a:buChar char="»"/>
              <a:defRPr sz="1600"/>
            </a:lvl6pPr>
            <a:lvl7pPr marL="3200400" lvl="6" indent="-330200" algn="l">
              <a:spcBef>
                <a:spcPts val="320"/>
              </a:spcBef>
              <a:spcAft>
                <a:spcPts val="0"/>
              </a:spcAft>
              <a:buClr>
                <a:schemeClr val="dk1"/>
              </a:buClr>
              <a:buSzPts val="1600"/>
              <a:buFont typeface="Comic Sans MS"/>
              <a:buChar char="»"/>
              <a:defRPr sz="1600"/>
            </a:lvl7pPr>
            <a:lvl8pPr marL="3657600" lvl="7" indent="-330200" algn="l">
              <a:spcBef>
                <a:spcPts val="320"/>
              </a:spcBef>
              <a:spcAft>
                <a:spcPts val="0"/>
              </a:spcAft>
              <a:buClr>
                <a:schemeClr val="dk1"/>
              </a:buClr>
              <a:buSzPts val="1600"/>
              <a:buFont typeface="Comic Sans MS"/>
              <a:buChar char="»"/>
              <a:defRPr sz="1600"/>
            </a:lvl8pPr>
            <a:lvl9pPr marL="4114800" lvl="8" indent="-330200" algn="l">
              <a:spcBef>
                <a:spcPts val="320"/>
              </a:spcBef>
              <a:spcAft>
                <a:spcPts val="0"/>
              </a:spcAft>
              <a:buClr>
                <a:schemeClr val="dk1"/>
              </a:buClr>
              <a:buSzPts val="1600"/>
              <a:buFont typeface="Comic Sans MS"/>
              <a:buChar char="»"/>
              <a:defRPr sz="1600"/>
            </a:lvl9pPr>
          </a:lstStyle>
          <a:p>
            <a:endParaRPr/>
          </a:p>
        </p:txBody>
      </p:sp>
      <p:sp>
        <p:nvSpPr>
          <p:cNvPr id="141" name="Google Shape;141;p85"/>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chemeClr val="dk1"/>
              </a:buClr>
              <a:buSzPts val="2400"/>
              <a:buFont typeface="Comic Sans MS"/>
              <a:buNone/>
              <a:defRPr sz="2400" b="1"/>
            </a:lvl1pPr>
            <a:lvl2pPr marL="914400" lvl="1" indent="-228600" algn="l">
              <a:spcBef>
                <a:spcPts val="400"/>
              </a:spcBef>
              <a:spcAft>
                <a:spcPts val="0"/>
              </a:spcAft>
              <a:buClr>
                <a:schemeClr val="dk1"/>
              </a:buClr>
              <a:buSzPts val="2000"/>
              <a:buFont typeface="Comic Sans MS"/>
              <a:buNone/>
              <a:defRPr sz="2000" b="1"/>
            </a:lvl2pPr>
            <a:lvl3pPr marL="1371600" lvl="2" indent="-228600" algn="l">
              <a:spcBef>
                <a:spcPts val="360"/>
              </a:spcBef>
              <a:spcAft>
                <a:spcPts val="0"/>
              </a:spcAft>
              <a:buClr>
                <a:schemeClr val="dk1"/>
              </a:buClr>
              <a:buSzPts val="1800"/>
              <a:buFont typeface="Comic Sans MS"/>
              <a:buNone/>
              <a:defRPr sz="1800" b="1"/>
            </a:lvl3pPr>
            <a:lvl4pPr marL="1828800" lvl="3" indent="-228600" algn="l">
              <a:spcBef>
                <a:spcPts val="320"/>
              </a:spcBef>
              <a:spcAft>
                <a:spcPts val="0"/>
              </a:spcAft>
              <a:buClr>
                <a:schemeClr val="dk1"/>
              </a:buClr>
              <a:buSzPts val="1600"/>
              <a:buFont typeface="Comic Sans MS"/>
              <a:buNone/>
              <a:defRPr sz="1600" b="1"/>
            </a:lvl4pPr>
            <a:lvl5pPr marL="2286000" lvl="4" indent="-228600" algn="l">
              <a:spcBef>
                <a:spcPts val="320"/>
              </a:spcBef>
              <a:spcAft>
                <a:spcPts val="0"/>
              </a:spcAft>
              <a:buClr>
                <a:schemeClr val="dk1"/>
              </a:buClr>
              <a:buSzPts val="1600"/>
              <a:buFont typeface="Comic Sans MS"/>
              <a:buNone/>
              <a:defRPr sz="1600" b="1"/>
            </a:lvl5pPr>
            <a:lvl6pPr marL="2743200" lvl="5" indent="-228600" algn="l">
              <a:spcBef>
                <a:spcPts val="320"/>
              </a:spcBef>
              <a:spcAft>
                <a:spcPts val="0"/>
              </a:spcAft>
              <a:buClr>
                <a:schemeClr val="dk1"/>
              </a:buClr>
              <a:buSzPts val="1600"/>
              <a:buFont typeface="Comic Sans MS"/>
              <a:buNone/>
              <a:defRPr sz="1600" b="1"/>
            </a:lvl6pPr>
            <a:lvl7pPr marL="3200400" lvl="6" indent="-228600" algn="l">
              <a:spcBef>
                <a:spcPts val="320"/>
              </a:spcBef>
              <a:spcAft>
                <a:spcPts val="0"/>
              </a:spcAft>
              <a:buClr>
                <a:schemeClr val="dk1"/>
              </a:buClr>
              <a:buSzPts val="1600"/>
              <a:buFont typeface="Comic Sans MS"/>
              <a:buNone/>
              <a:defRPr sz="1600" b="1"/>
            </a:lvl7pPr>
            <a:lvl8pPr marL="3657600" lvl="7" indent="-228600" algn="l">
              <a:spcBef>
                <a:spcPts val="320"/>
              </a:spcBef>
              <a:spcAft>
                <a:spcPts val="0"/>
              </a:spcAft>
              <a:buClr>
                <a:schemeClr val="dk1"/>
              </a:buClr>
              <a:buSzPts val="1600"/>
              <a:buFont typeface="Comic Sans MS"/>
              <a:buNone/>
              <a:defRPr sz="1600" b="1"/>
            </a:lvl8pPr>
            <a:lvl9pPr marL="4114800" lvl="8" indent="-228600" algn="l">
              <a:spcBef>
                <a:spcPts val="320"/>
              </a:spcBef>
              <a:spcAft>
                <a:spcPts val="0"/>
              </a:spcAft>
              <a:buClr>
                <a:schemeClr val="dk1"/>
              </a:buClr>
              <a:buSzPts val="1600"/>
              <a:buFont typeface="Comic Sans MS"/>
              <a:buNone/>
              <a:defRPr sz="1600" b="1"/>
            </a:lvl9pPr>
          </a:lstStyle>
          <a:p>
            <a:endParaRPr/>
          </a:p>
        </p:txBody>
      </p:sp>
      <p:sp>
        <p:nvSpPr>
          <p:cNvPr id="142" name="Google Shape;142;p85"/>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Font typeface="Comic Sans MS"/>
              <a:buChar char="•"/>
              <a:defRPr sz="2400"/>
            </a:lvl1pPr>
            <a:lvl2pPr marL="914400" lvl="1" indent="-355600" algn="l">
              <a:spcBef>
                <a:spcPts val="400"/>
              </a:spcBef>
              <a:spcAft>
                <a:spcPts val="0"/>
              </a:spcAft>
              <a:buClr>
                <a:schemeClr val="dk1"/>
              </a:buClr>
              <a:buSzPts val="2000"/>
              <a:buFont typeface="Comic Sans MS"/>
              <a:buChar char="–"/>
              <a:defRPr sz="2000"/>
            </a:lvl2pPr>
            <a:lvl3pPr marL="1371600" lvl="2" indent="-342900" algn="l">
              <a:spcBef>
                <a:spcPts val="360"/>
              </a:spcBef>
              <a:spcAft>
                <a:spcPts val="0"/>
              </a:spcAft>
              <a:buClr>
                <a:schemeClr val="dk1"/>
              </a:buClr>
              <a:buSzPts val="1800"/>
              <a:buFont typeface="Comic Sans MS"/>
              <a:buChar char="•"/>
              <a:defRPr sz="1800"/>
            </a:lvl3pPr>
            <a:lvl4pPr marL="1828800" lvl="3" indent="-330200" algn="l">
              <a:spcBef>
                <a:spcPts val="320"/>
              </a:spcBef>
              <a:spcAft>
                <a:spcPts val="0"/>
              </a:spcAft>
              <a:buClr>
                <a:schemeClr val="dk1"/>
              </a:buClr>
              <a:buSzPts val="1600"/>
              <a:buFont typeface="Comic Sans MS"/>
              <a:buChar char="–"/>
              <a:defRPr sz="1600"/>
            </a:lvl4pPr>
            <a:lvl5pPr marL="2286000" lvl="4" indent="-330200" algn="l">
              <a:spcBef>
                <a:spcPts val="320"/>
              </a:spcBef>
              <a:spcAft>
                <a:spcPts val="0"/>
              </a:spcAft>
              <a:buClr>
                <a:schemeClr val="dk1"/>
              </a:buClr>
              <a:buSzPts val="1600"/>
              <a:buFont typeface="Comic Sans MS"/>
              <a:buChar char="»"/>
              <a:defRPr sz="1600"/>
            </a:lvl5pPr>
            <a:lvl6pPr marL="2743200" lvl="5" indent="-330200" algn="l">
              <a:spcBef>
                <a:spcPts val="320"/>
              </a:spcBef>
              <a:spcAft>
                <a:spcPts val="0"/>
              </a:spcAft>
              <a:buClr>
                <a:schemeClr val="dk1"/>
              </a:buClr>
              <a:buSzPts val="1600"/>
              <a:buFont typeface="Comic Sans MS"/>
              <a:buChar char="»"/>
              <a:defRPr sz="1600"/>
            </a:lvl6pPr>
            <a:lvl7pPr marL="3200400" lvl="6" indent="-330200" algn="l">
              <a:spcBef>
                <a:spcPts val="320"/>
              </a:spcBef>
              <a:spcAft>
                <a:spcPts val="0"/>
              </a:spcAft>
              <a:buClr>
                <a:schemeClr val="dk1"/>
              </a:buClr>
              <a:buSzPts val="1600"/>
              <a:buFont typeface="Comic Sans MS"/>
              <a:buChar char="»"/>
              <a:defRPr sz="1600"/>
            </a:lvl7pPr>
            <a:lvl8pPr marL="3657600" lvl="7" indent="-330200" algn="l">
              <a:spcBef>
                <a:spcPts val="320"/>
              </a:spcBef>
              <a:spcAft>
                <a:spcPts val="0"/>
              </a:spcAft>
              <a:buClr>
                <a:schemeClr val="dk1"/>
              </a:buClr>
              <a:buSzPts val="1600"/>
              <a:buFont typeface="Comic Sans MS"/>
              <a:buChar char="»"/>
              <a:defRPr sz="1600"/>
            </a:lvl8pPr>
            <a:lvl9pPr marL="4114800" lvl="8" indent="-330200" algn="l">
              <a:spcBef>
                <a:spcPts val="320"/>
              </a:spcBef>
              <a:spcAft>
                <a:spcPts val="0"/>
              </a:spcAft>
              <a:buClr>
                <a:schemeClr val="dk1"/>
              </a:buClr>
              <a:buSzPts val="1600"/>
              <a:buFont typeface="Comic Sans MS"/>
              <a:buChar char="»"/>
              <a:defRPr sz="1600"/>
            </a:lvl9pPr>
          </a:lstStyle>
          <a:p>
            <a:endParaRPr/>
          </a:p>
        </p:txBody>
      </p:sp>
      <p:sp>
        <p:nvSpPr>
          <p:cNvPr id="143" name="Google Shape;143;p85"/>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4" name="Google Shape;144;p85"/>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5" name="Google Shape;145;p85"/>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2"/>
        <p:cNvGrpSpPr/>
        <p:nvPr/>
      </p:nvGrpSpPr>
      <p:grpSpPr>
        <a:xfrm>
          <a:off x="0" y="0"/>
          <a:ext cx="0" cy="0"/>
          <a:chOff x="0" y="0"/>
          <a:chExt cx="0" cy="0"/>
        </a:xfrm>
      </p:grpSpPr>
      <p:sp>
        <p:nvSpPr>
          <p:cNvPr id="153" name="Google Shape;153;p87"/>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54" name="Google Shape;154;p87"/>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5" name="Google Shape;155;p87"/>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6" name="Google Shape;156;p87"/>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3"/>
        <p:cNvGrpSpPr/>
        <p:nvPr/>
      </p:nvGrpSpPr>
      <p:grpSpPr>
        <a:xfrm>
          <a:off x="0" y="0"/>
          <a:ext cx="0" cy="0"/>
          <a:chOff x="0" y="0"/>
          <a:chExt cx="0" cy="0"/>
        </a:xfrm>
      </p:grpSpPr>
      <p:sp>
        <p:nvSpPr>
          <p:cNvPr id="164" name="Google Shape;164;p89"/>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5" name="Google Shape;165;p89"/>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6" name="Google Shape;166;p89"/>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
        <p:cNvGrpSpPr/>
        <p:nvPr/>
      </p:nvGrpSpPr>
      <p:grpSpPr>
        <a:xfrm>
          <a:off x="0" y="0"/>
          <a:ext cx="0" cy="0"/>
          <a:chOff x="0" y="0"/>
          <a:chExt cx="0" cy="0"/>
        </a:xfrm>
      </p:grpSpPr>
      <p:sp>
        <p:nvSpPr>
          <p:cNvPr id="17" name="Google Shape;17;p64"/>
          <p:cNvSpPr txBox="1">
            <a:spLocks noGrp="1"/>
          </p:cNvSpPr>
          <p:nvPr>
            <p:ph type="sldNum" idx="12"/>
          </p:nvPr>
        </p:nvSpPr>
        <p:spPr>
          <a:xfrm>
            <a:off x="0" y="6400800"/>
            <a:ext cx="1905000" cy="457200"/>
          </a:xfrm>
          <a:prstGeom prst="rect">
            <a:avLst/>
          </a:prstGeom>
          <a:noFill/>
          <a:ln>
            <a:noFill/>
          </a:ln>
        </p:spPr>
        <p:txBody>
          <a:bodyPr spcFirstLastPara="1" wrap="square" lIns="91425" tIns="45700" rIns="91425" bIns="45700" anchor="b" anchorCtr="0">
            <a:noAutofit/>
          </a:bodyPr>
          <a:lstStyle>
            <a:lvl1pPr marL="0" marR="0" lvl="0" indent="0" algn="l">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1pPr>
            <a:lvl2pPr marL="0" marR="0" lvl="1" indent="0" algn="l">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2pPr>
            <a:lvl3pPr marL="0" marR="0" lvl="2" indent="0" algn="l">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3pPr>
            <a:lvl4pPr marL="0" marR="0" lvl="3" indent="0" algn="l">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4pPr>
            <a:lvl5pPr marL="0" marR="0" lvl="4" indent="0" algn="l">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5pPr>
            <a:lvl6pPr marL="0" marR="0" lvl="5" indent="0" algn="l">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6pPr>
            <a:lvl7pPr marL="0" marR="0" lvl="6" indent="0" algn="l">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7pPr>
            <a:lvl8pPr marL="0" marR="0" lvl="7" indent="0" algn="l">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8pPr>
            <a:lvl9pPr marL="0" marR="0" lvl="8" indent="0" algn="l">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9pPr>
          </a:lstStyle>
          <a:p>
            <a:pPr marL="0" lvl="0" indent="0" algn="l" rtl="0">
              <a:spcBef>
                <a:spcPts val="0"/>
              </a:spcBef>
              <a:spcAft>
                <a:spcPts val="0"/>
              </a:spcAft>
              <a:buNone/>
            </a:pPr>
            <a:r>
              <a:rPr lang="en-US"/>
              <a:t>12.</a:t>
            </a: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73"/>
        <p:cNvGrpSpPr/>
        <p:nvPr/>
      </p:nvGrpSpPr>
      <p:grpSpPr>
        <a:xfrm>
          <a:off x="0" y="0"/>
          <a:ext cx="0" cy="0"/>
          <a:chOff x="0" y="0"/>
          <a:chExt cx="0" cy="0"/>
        </a:xfrm>
      </p:grpSpPr>
      <p:sp>
        <p:nvSpPr>
          <p:cNvPr id="174" name="Google Shape;174;p91"/>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75" name="Google Shape;175;p91"/>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Autofit/>
          </a:bodyPr>
          <a:lstStyle>
            <a:lvl1pPr marL="457200" lvl="0" indent="-431800" algn="l">
              <a:spcBef>
                <a:spcPts val="640"/>
              </a:spcBef>
              <a:spcAft>
                <a:spcPts val="0"/>
              </a:spcAft>
              <a:buClr>
                <a:schemeClr val="dk1"/>
              </a:buClr>
              <a:buSzPts val="3200"/>
              <a:buFont typeface="Comic Sans MS"/>
              <a:buChar char="•"/>
              <a:defRPr sz="3200"/>
            </a:lvl1pPr>
            <a:lvl2pPr marL="914400" lvl="1" indent="-406400" algn="l">
              <a:spcBef>
                <a:spcPts val="560"/>
              </a:spcBef>
              <a:spcAft>
                <a:spcPts val="0"/>
              </a:spcAft>
              <a:buClr>
                <a:schemeClr val="dk1"/>
              </a:buClr>
              <a:buSzPts val="2800"/>
              <a:buFont typeface="Comic Sans MS"/>
              <a:buChar char="–"/>
              <a:defRPr sz="2800"/>
            </a:lvl2pPr>
            <a:lvl3pPr marL="1371600" lvl="2" indent="-381000" algn="l">
              <a:spcBef>
                <a:spcPts val="480"/>
              </a:spcBef>
              <a:spcAft>
                <a:spcPts val="0"/>
              </a:spcAft>
              <a:buClr>
                <a:schemeClr val="dk1"/>
              </a:buClr>
              <a:buSzPts val="2400"/>
              <a:buFont typeface="Comic Sans MS"/>
              <a:buChar char="•"/>
              <a:defRPr sz="2400"/>
            </a:lvl3pPr>
            <a:lvl4pPr marL="1828800" lvl="3" indent="-355600" algn="l">
              <a:spcBef>
                <a:spcPts val="400"/>
              </a:spcBef>
              <a:spcAft>
                <a:spcPts val="0"/>
              </a:spcAft>
              <a:buClr>
                <a:schemeClr val="dk1"/>
              </a:buClr>
              <a:buSzPts val="2000"/>
              <a:buFont typeface="Comic Sans MS"/>
              <a:buChar char="–"/>
              <a:defRPr sz="2000"/>
            </a:lvl4pPr>
            <a:lvl5pPr marL="2286000" lvl="4" indent="-355600" algn="l">
              <a:spcBef>
                <a:spcPts val="400"/>
              </a:spcBef>
              <a:spcAft>
                <a:spcPts val="0"/>
              </a:spcAft>
              <a:buClr>
                <a:schemeClr val="dk1"/>
              </a:buClr>
              <a:buSzPts val="2000"/>
              <a:buFont typeface="Comic Sans MS"/>
              <a:buChar char="»"/>
              <a:defRPr sz="2000"/>
            </a:lvl5pPr>
            <a:lvl6pPr marL="2743200" lvl="5" indent="-355600" algn="l">
              <a:spcBef>
                <a:spcPts val="400"/>
              </a:spcBef>
              <a:spcAft>
                <a:spcPts val="0"/>
              </a:spcAft>
              <a:buClr>
                <a:schemeClr val="dk1"/>
              </a:buClr>
              <a:buSzPts val="2000"/>
              <a:buFont typeface="Comic Sans MS"/>
              <a:buChar char="»"/>
              <a:defRPr sz="2000"/>
            </a:lvl6pPr>
            <a:lvl7pPr marL="3200400" lvl="6" indent="-355600" algn="l">
              <a:spcBef>
                <a:spcPts val="400"/>
              </a:spcBef>
              <a:spcAft>
                <a:spcPts val="0"/>
              </a:spcAft>
              <a:buClr>
                <a:schemeClr val="dk1"/>
              </a:buClr>
              <a:buSzPts val="2000"/>
              <a:buFont typeface="Comic Sans MS"/>
              <a:buChar char="»"/>
              <a:defRPr sz="2000"/>
            </a:lvl7pPr>
            <a:lvl8pPr marL="3657600" lvl="7" indent="-355600" algn="l">
              <a:spcBef>
                <a:spcPts val="400"/>
              </a:spcBef>
              <a:spcAft>
                <a:spcPts val="0"/>
              </a:spcAft>
              <a:buClr>
                <a:schemeClr val="dk1"/>
              </a:buClr>
              <a:buSzPts val="2000"/>
              <a:buFont typeface="Comic Sans MS"/>
              <a:buChar char="»"/>
              <a:defRPr sz="2000"/>
            </a:lvl8pPr>
            <a:lvl9pPr marL="4114800" lvl="8" indent="-355600" algn="l">
              <a:spcBef>
                <a:spcPts val="400"/>
              </a:spcBef>
              <a:spcAft>
                <a:spcPts val="0"/>
              </a:spcAft>
              <a:buClr>
                <a:schemeClr val="dk1"/>
              </a:buClr>
              <a:buSzPts val="2000"/>
              <a:buFont typeface="Comic Sans MS"/>
              <a:buChar char="»"/>
              <a:defRPr sz="2000"/>
            </a:lvl9pPr>
          </a:lstStyle>
          <a:p>
            <a:endParaRPr/>
          </a:p>
        </p:txBody>
      </p:sp>
      <p:sp>
        <p:nvSpPr>
          <p:cNvPr id="176" name="Google Shape;176;p91"/>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Font typeface="Comic Sans MS"/>
              <a:buNone/>
              <a:defRPr sz="1400"/>
            </a:lvl1pPr>
            <a:lvl2pPr marL="914400" lvl="1" indent="-228600" algn="l">
              <a:spcBef>
                <a:spcPts val="240"/>
              </a:spcBef>
              <a:spcAft>
                <a:spcPts val="0"/>
              </a:spcAft>
              <a:buClr>
                <a:schemeClr val="dk1"/>
              </a:buClr>
              <a:buSzPts val="1200"/>
              <a:buFont typeface="Comic Sans MS"/>
              <a:buNone/>
              <a:defRPr sz="1200"/>
            </a:lvl2pPr>
            <a:lvl3pPr marL="1371600" lvl="2" indent="-228600" algn="l">
              <a:spcBef>
                <a:spcPts val="200"/>
              </a:spcBef>
              <a:spcAft>
                <a:spcPts val="0"/>
              </a:spcAft>
              <a:buClr>
                <a:schemeClr val="dk1"/>
              </a:buClr>
              <a:buSzPts val="1000"/>
              <a:buFont typeface="Comic Sans MS"/>
              <a:buNone/>
              <a:defRPr sz="1000"/>
            </a:lvl3pPr>
            <a:lvl4pPr marL="1828800" lvl="3" indent="-228600" algn="l">
              <a:spcBef>
                <a:spcPts val="180"/>
              </a:spcBef>
              <a:spcAft>
                <a:spcPts val="0"/>
              </a:spcAft>
              <a:buClr>
                <a:schemeClr val="dk1"/>
              </a:buClr>
              <a:buSzPts val="900"/>
              <a:buFont typeface="Comic Sans MS"/>
              <a:buNone/>
              <a:defRPr sz="900"/>
            </a:lvl4pPr>
            <a:lvl5pPr marL="2286000" lvl="4" indent="-228600" algn="l">
              <a:spcBef>
                <a:spcPts val="180"/>
              </a:spcBef>
              <a:spcAft>
                <a:spcPts val="0"/>
              </a:spcAft>
              <a:buClr>
                <a:schemeClr val="dk1"/>
              </a:buClr>
              <a:buSzPts val="900"/>
              <a:buFont typeface="Comic Sans MS"/>
              <a:buNone/>
              <a:defRPr sz="900"/>
            </a:lvl5pPr>
            <a:lvl6pPr marL="2743200" lvl="5" indent="-228600" algn="l">
              <a:spcBef>
                <a:spcPts val="180"/>
              </a:spcBef>
              <a:spcAft>
                <a:spcPts val="0"/>
              </a:spcAft>
              <a:buClr>
                <a:schemeClr val="dk1"/>
              </a:buClr>
              <a:buSzPts val="900"/>
              <a:buFont typeface="Comic Sans MS"/>
              <a:buNone/>
              <a:defRPr sz="900"/>
            </a:lvl6pPr>
            <a:lvl7pPr marL="3200400" lvl="6" indent="-228600" algn="l">
              <a:spcBef>
                <a:spcPts val="180"/>
              </a:spcBef>
              <a:spcAft>
                <a:spcPts val="0"/>
              </a:spcAft>
              <a:buClr>
                <a:schemeClr val="dk1"/>
              </a:buClr>
              <a:buSzPts val="900"/>
              <a:buFont typeface="Comic Sans MS"/>
              <a:buNone/>
              <a:defRPr sz="900"/>
            </a:lvl7pPr>
            <a:lvl8pPr marL="3657600" lvl="7" indent="-228600" algn="l">
              <a:spcBef>
                <a:spcPts val="180"/>
              </a:spcBef>
              <a:spcAft>
                <a:spcPts val="0"/>
              </a:spcAft>
              <a:buClr>
                <a:schemeClr val="dk1"/>
              </a:buClr>
              <a:buSzPts val="900"/>
              <a:buFont typeface="Comic Sans MS"/>
              <a:buNone/>
              <a:defRPr sz="900"/>
            </a:lvl8pPr>
            <a:lvl9pPr marL="4114800" lvl="8" indent="-228600" algn="l">
              <a:spcBef>
                <a:spcPts val="180"/>
              </a:spcBef>
              <a:spcAft>
                <a:spcPts val="0"/>
              </a:spcAft>
              <a:buClr>
                <a:schemeClr val="dk1"/>
              </a:buClr>
              <a:buSzPts val="900"/>
              <a:buFont typeface="Comic Sans MS"/>
              <a:buNone/>
              <a:defRPr sz="900"/>
            </a:lvl9pPr>
          </a:lstStyle>
          <a:p>
            <a:endParaRPr/>
          </a:p>
        </p:txBody>
      </p:sp>
      <p:sp>
        <p:nvSpPr>
          <p:cNvPr id="177" name="Google Shape;177;p91"/>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91"/>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9" name="Google Shape;179;p91"/>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86"/>
        <p:cNvGrpSpPr/>
        <p:nvPr/>
      </p:nvGrpSpPr>
      <p:grpSpPr>
        <a:xfrm>
          <a:off x="0" y="0"/>
          <a:ext cx="0" cy="0"/>
          <a:chOff x="0" y="0"/>
          <a:chExt cx="0" cy="0"/>
        </a:xfrm>
      </p:grpSpPr>
      <p:sp>
        <p:nvSpPr>
          <p:cNvPr id="187" name="Google Shape;187;p93"/>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88" name="Google Shape;188;p93"/>
          <p:cNvSpPr>
            <a:spLocks noGrp="1"/>
          </p:cNvSpPr>
          <p:nvPr>
            <p:ph type="pic" idx="2"/>
          </p:nvPr>
        </p:nvSpPr>
        <p:spPr>
          <a:xfrm>
            <a:off x="1792288" y="612775"/>
            <a:ext cx="5486400" cy="4114800"/>
          </a:xfrm>
          <a:prstGeom prst="rect">
            <a:avLst/>
          </a:prstGeom>
          <a:noFill/>
          <a:ln>
            <a:noFill/>
          </a:ln>
        </p:spPr>
        <p:txBody>
          <a:bodyPr spcFirstLastPara="1" wrap="square" lIns="91425" tIns="45700" rIns="91425" bIns="45700" anchor="t" anchorCtr="0">
            <a:noAutofit/>
          </a:bodyPr>
          <a:lstStyle>
            <a:lvl1pPr marR="0" lvl="0" algn="l" rtl="0">
              <a:spcBef>
                <a:spcPts val="640"/>
              </a:spcBef>
              <a:spcAft>
                <a:spcPts val="0"/>
              </a:spcAft>
              <a:buClr>
                <a:schemeClr val="dk1"/>
              </a:buClr>
              <a:buSzPts val="3200"/>
              <a:buFont typeface="Comic Sans MS"/>
              <a:buNone/>
              <a:defRPr sz="3200" b="0" i="0" u="none" strike="noStrike" cap="none">
                <a:solidFill>
                  <a:schemeClr val="dk1"/>
                </a:solidFill>
                <a:latin typeface="Comic Sans MS"/>
                <a:ea typeface="Comic Sans MS"/>
                <a:cs typeface="Comic Sans MS"/>
                <a:sym typeface="Comic Sans MS"/>
              </a:defRPr>
            </a:lvl1pPr>
            <a:lvl2pPr marR="0" lvl="1" algn="l" rtl="0">
              <a:spcBef>
                <a:spcPts val="560"/>
              </a:spcBef>
              <a:spcAft>
                <a:spcPts val="0"/>
              </a:spcAft>
              <a:buClr>
                <a:schemeClr val="dk1"/>
              </a:buClr>
              <a:buSzPts val="2800"/>
              <a:buFont typeface="Comic Sans MS"/>
              <a:buNone/>
              <a:defRPr sz="2800" b="0" i="0" u="none" strike="noStrike" cap="none">
                <a:solidFill>
                  <a:schemeClr val="dk1"/>
                </a:solidFill>
                <a:latin typeface="Comic Sans MS"/>
                <a:ea typeface="Comic Sans MS"/>
                <a:cs typeface="Comic Sans MS"/>
                <a:sym typeface="Comic Sans MS"/>
              </a:defRPr>
            </a:lvl2pPr>
            <a:lvl3pPr marR="0" lvl="2" algn="l" rtl="0">
              <a:spcBef>
                <a:spcPts val="480"/>
              </a:spcBef>
              <a:spcAft>
                <a:spcPts val="0"/>
              </a:spcAft>
              <a:buClr>
                <a:schemeClr val="dk1"/>
              </a:buClr>
              <a:buSzPts val="2400"/>
              <a:buFont typeface="Comic Sans MS"/>
              <a:buNone/>
              <a:defRPr sz="2400" b="0" i="0" u="none" strike="noStrike" cap="none">
                <a:solidFill>
                  <a:schemeClr val="dk1"/>
                </a:solidFill>
                <a:latin typeface="Comic Sans MS"/>
                <a:ea typeface="Comic Sans MS"/>
                <a:cs typeface="Comic Sans MS"/>
                <a:sym typeface="Comic Sans MS"/>
              </a:defRPr>
            </a:lvl3pPr>
            <a:lvl4pPr marR="0" lvl="3" algn="l" rtl="0">
              <a:spcBef>
                <a:spcPts val="400"/>
              </a:spcBef>
              <a:spcAft>
                <a:spcPts val="0"/>
              </a:spcAft>
              <a:buClr>
                <a:schemeClr val="dk1"/>
              </a:buClr>
              <a:buSzPts val="2000"/>
              <a:buFont typeface="Comic Sans MS"/>
              <a:buNone/>
              <a:defRPr sz="2000" b="0" i="0" u="none" strike="noStrike" cap="none">
                <a:solidFill>
                  <a:schemeClr val="dk1"/>
                </a:solidFill>
                <a:latin typeface="Comic Sans MS"/>
                <a:ea typeface="Comic Sans MS"/>
                <a:cs typeface="Comic Sans MS"/>
                <a:sym typeface="Comic Sans MS"/>
              </a:defRPr>
            </a:lvl4pPr>
            <a:lvl5pPr marR="0" lvl="4" algn="l" rtl="0">
              <a:spcBef>
                <a:spcPts val="400"/>
              </a:spcBef>
              <a:spcAft>
                <a:spcPts val="0"/>
              </a:spcAft>
              <a:buClr>
                <a:schemeClr val="dk1"/>
              </a:buClr>
              <a:buSzPts val="2000"/>
              <a:buFont typeface="Comic Sans MS"/>
              <a:buNone/>
              <a:defRPr sz="2000" b="0" i="0" u="none" strike="noStrike" cap="none">
                <a:solidFill>
                  <a:schemeClr val="dk1"/>
                </a:solidFill>
                <a:latin typeface="Comic Sans MS"/>
                <a:ea typeface="Comic Sans MS"/>
                <a:cs typeface="Comic Sans MS"/>
                <a:sym typeface="Comic Sans MS"/>
              </a:defRPr>
            </a:lvl5pPr>
            <a:lvl6pPr marR="0" lvl="5" algn="l" rtl="0">
              <a:spcBef>
                <a:spcPts val="400"/>
              </a:spcBef>
              <a:spcAft>
                <a:spcPts val="0"/>
              </a:spcAft>
              <a:buClr>
                <a:schemeClr val="dk1"/>
              </a:buClr>
              <a:buSzPts val="2000"/>
              <a:buFont typeface="Comic Sans MS"/>
              <a:buNone/>
              <a:defRPr sz="2000" b="0" i="0" u="none" strike="noStrike" cap="none">
                <a:solidFill>
                  <a:schemeClr val="dk1"/>
                </a:solidFill>
                <a:latin typeface="Comic Sans MS"/>
                <a:ea typeface="Comic Sans MS"/>
                <a:cs typeface="Comic Sans MS"/>
                <a:sym typeface="Comic Sans MS"/>
              </a:defRPr>
            </a:lvl6pPr>
            <a:lvl7pPr marR="0" lvl="6" algn="l" rtl="0">
              <a:spcBef>
                <a:spcPts val="400"/>
              </a:spcBef>
              <a:spcAft>
                <a:spcPts val="0"/>
              </a:spcAft>
              <a:buClr>
                <a:schemeClr val="dk1"/>
              </a:buClr>
              <a:buSzPts val="2000"/>
              <a:buFont typeface="Comic Sans MS"/>
              <a:buNone/>
              <a:defRPr sz="2000" b="0" i="0" u="none" strike="noStrike" cap="none">
                <a:solidFill>
                  <a:schemeClr val="dk1"/>
                </a:solidFill>
                <a:latin typeface="Comic Sans MS"/>
                <a:ea typeface="Comic Sans MS"/>
                <a:cs typeface="Comic Sans MS"/>
                <a:sym typeface="Comic Sans MS"/>
              </a:defRPr>
            </a:lvl7pPr>
            <a:lvl8pPr marR="0" lvl="7" algn="l" rtl="0">
              <a:spcBef>
                <a:spcPts val="400"/>
              </a:spcBef>
              <a:spcAft>
                <a:spcPts val="0"/>
              </a:spcAft>
              <a:buClr>
                <a:schemeClr val="dk1"/>
              </a:buClr>
              <a:buSzPts val="2000"/>
              <a:buFont typeface="Comic Sans MS"/>
              <a:buNone/>
              <a:defRPr sz="2000" b="0" i="0" u="none" strike="noStrike" cap="none">
                <a:solidFill>
                  <a:schemeClr val="dk1"/>
                </a:solidFill>
                <a:latin typeface="Comic Sans MS"/>
                <a:ea typeface="Comic Sans MS"/>
                <a:cs typeface="Comic Sans MS"/>
                <a:sym typeface="Comic Sans MS"/>
              </a:defRPr>
            </a:lvl8pPr>
            <a:lvl9pPr marR="0" lvl="8" algn="l" rtl="0">
              <a:spcBef>
                <a:spcPts val="400"/>
              </a:spcBef>
              <a:spcAft>
                <a:spcPts val="0"/>
              </a:spcAft>
              <a:buClr>
                <a:schemeClr val="dk1"/>
              </a:buClr>
              <a:buSzPts val="2000"/>
              <a:buFont typeface="Comic Sans MS"/>
              <a:buNone/>
              <a:defRPr sz="2000" b="0" i="0" u="none" strike="noStrike" cap="none">
                <a:solidFill>
                  <a:schemeClr val="dk1"/>
                </a:solidFill>
                <a:latin typeface="Comic Sans MS"/>
                <a:ea typeface="Comic Sans MS"/>
                <a:cs typeface="Comic Sans MS"/>
                <a:sym typeface="Comic Sans MS"/>
              </a:defRPr>
            </a:lvl9pPr>
          </a:lstStyle>
          <a:p>
            <a:endParaRPr/>
          </a:p>
        </p:txBody>
      </p:sp>
      <p:sp>
        <p:nvSpPr>
          <p:cNvPr id="189" name="Google Shape;189;p93"/>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Font typeface="Comic Sans MS"/>
              <a:buNone/>
              <a:defRPr sz="1400"/>
            </a:lvl1pPr>
            <a:lvl2pPr marL="914400" lvl="1" indent="-228600" algn="l">
              <a:spcBef>
                <a:spcPts val="240"/>
              </a:spcBef>
              <a:spcAft>
                <a:spcPts val="0"/>
              </a:spcAft>
              <a:buClr>
                <a:schemeClr val="dk1"/>
              </a:buClr>
              <a:buSzPts val="1200"/>
              <a:buFont typeface="Comic Sans MS"/>
              <a:buNone/>
              <a:defRPr sz="1200"/>
            </a:lvl2pPr>
            <a:lvl3pPr marL="1371600" lvl="2" indent="-228600" algn="l">
              <a:spcBef>
                <a:spcPts val="200"/>
              </a:spcBef>
              <a:spcAft>
                <a:spcPts val="0"/>
              </a:spcAft>
              <a:buClr>
                <a:schemeClr val="dk1"/>
              </a:buClr>
              <a:buSzPts val="1000"/>
              <a:buFont typeface="Comic Sans MS"/>
              <a:buNone/>
              <a:defRPr sz="1000"/>
            </a:lvl3pPr>
            <a:lvl4pPr marL="1828800" lvl="3" indent="-228600" algn="l">
              <a:spcBef>
                <a:spcPts val="180"/>
              </a:spcBef>
              <a:spcAft>
                <a:spcPts val="0"/>
              </a:spcAft>
              <a:buClr>
                <a:schemeClr val="dk1"/>
              </a:buClr>
              <a:buSzPts val="900"/>
              <a:buFont typeface="Comic Sans MS"/>
              <a:buNone/>
              <a:defRPr sz="900"/>
            </a:lvl4pPr>
            <a:lvl5pPr marL="2286000" lvl="4" indent="-228600" algn="l">
              <a:spcBef>
                <a:spcPts val="180"/>
              </a:spcBef>
              <a:spcAft>
                <a:spcPts val="0"/>
              </a:spcAft>
              <a:buClr>
                <a:schemeClr val="dk1"/>
              </a:buClr>
              <a:buSzPts val="900"/>
              <a:buFont typeface="Comic Sans MS"/>
              <a:buNone/>
              <a:defRPr sz="900"/>
            </a:lvl5pPr>
            <a:lvl6pPr marL="2743200" lvl="5" indent="-228600" algn="l">
              <a:spcBef>
                <a:spcPts val="180"/>
              </a:spcBef>
              <a:spcAft>
                <a:spcPts val="0"/>
              </a:spcAft>
              <a:buClr>
                <a:schemeClr val="dk1"/>
              </a:buClr>
              <a:buSzPts val="900"/>
              <a:buFont typeface="Comic Sans MS"/>
              <a:buNone/>
              <a:defRPr sz="900"/>
            </a:lvl6pPr>
            <a:lvl7pPr marL="3200400" lvl="6" indent="-228600" algn="l">
              <a:spcBef>
                <a:spcPts val="180"/>
              </a:spcBef>
              <a:spcAft>
                <a:spcPts val="0"/>
              </a:spcAft>
              <a:buClr>
                <a:schemeClr val="dk1"/>
              </a:buClr>
              <a:buSzPts val="900"/>
              <a:buFont typeface="Comic Sans MS"/>
              <a:buNone/>
              <a:defRPr sz="900"/>
            </a:lvl7pPr>
            <a:lvl8pPr marL="3657600" lvl="7" indent="-228600" algn="l">
              <a:spcBef>
                <a:spcPts val="180"/>
              </a:spcBef>
              <a:spcAft>
                <a:spcPts val="0"/>
              </a:spcAft>
              <a:buClr>
                <a:schemeClr val="dk1"/>
              </a:buClr>
              <a:buSzPts val="900"/>
              <a:buFont typeface="Comic Sans MS"/>
              <a:buNone/>
              <a:defRPr sz="900"/>
            </a:lvl8pPr>
            <a:lvl9pPr marL="4114800" lvl="8" indent="-228600" algn="l">
              <a:spcBef>
                <a:spcPts val="180"/>
              </a:spcBef>
              <a:spcAft>
                <a:spcPts val="0"/>
              </a:spcAft>
              <a:buClr>
                <a:schemeClr val="dk1"/>
              </a:buClr>
              <a:buSzPts val="900"/>
              <a:buFont typeface="Comic Sans MS"/>
              <a:buNone/>
              <a:defRPr sz="900"/>
            </a:lvl9pPr>
          </a:lstStyle>
          <a:p>
            <a:endParaRPr/>
          </a:p>
        </p:txBody>
      </p:sp>
      <p:sp>
        <p:nvSpPr>
          <p:cNvPr id="190" name="Google Shape;190;p93"/>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1" name="Google Shape;191;p93"/>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2" name="Google Shape;192;p93"/>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99"/>
        <p:cNvGrpSpPr/>
        <p:nvPr/>
      </p:nvGrpSpPr>
      <p:grpSpPr>
        <a:xfrm>
          <a:off x="0" y="0"/>
          <a:ext cx="0" cy="0"/>
          <a:chOff x="0" y="0"/>
          <a:chExt cx="0" cy="0"/>
        </a:xfrm>
      </p:grpSpPr>
      <p:sp>
        <p:nvSpPr>
          <p:cNvPr id="200" name="Google Shape;200;p95"/>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01" name="Google Shape;201;p95"/>
          <p:cNvSpPr txBox="1">
            <a:spLocks noGrp="1"/>
          </p:cNvSpPr>
          <p:nvPr>
            <p:ph type="body" idx="1"/>
          </p:nvPr>
        </p:nvSpPr>
        <p:spPr>
          <a:xfrm rot="5400000">
            <a:off x="2309019" y="-251619"/>
            <a:ext cx="4525962" cy="82296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02" name="Google Shape;202;p95"/>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3" name="Google Shape;203;p95"/>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4" name="Google Shape;204;p95"/>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11"/>
        <p:cNvGrpSpPr/>
        <p:nvPr/>
      </p:nvGrpSpPr>
      <p:grpSpPr>
        <a:xfrm>
          <a:off x="0" y="0"/>
          <a:ext cx="0" cy="0"/>
          <a:chOff x="0" y="0"/>
          <a:chExt cx="0" cy="0"/>
        </a:xfrm>
      </p:grpSpPr>
      <p:sp>
        <p:nvSpPr>
          <p:cNvPr id="212" name="Google Shape;212;p97"/>
          <p:cNvSpPr txBox="1">
            <a:spLocks noGrp="1"/>
          </p:cNvSpPr>
          <p:nvPr>
            <p:ph type="title"/>
          </p:nvPr>
        </p:nvSpPr>
        <p:spPr>
          <a:xfrm rot="5400000">
            <a:off x="4732337" y="2171700"/>
            <a:ext cx="5851525" cy="2057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13" name="Google Shape;213;p97"/>
          <p:cNvSpPr txBox="1">
            <a:spLocks noGrp="1"/>
          </p:cNvSpPr>
          <p:nvPr>
            <p:ph type="body" idx="1"/>
          </p:nvPr>
        </p:nvSpPr>
        <p:spPr>
          <a:xfrm rot="5400000">
            <a:off x="541338" y="190501"/>
            <a:ext cx="5851525" cy="60198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14" name="Google Shape;214;p97"/>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5" name="Google Shape;215;p97"/>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6" name="Google Shape;216;p97"/>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8"/>
        <p:cNvGrpSpPr/>
        <p:nvPr/>
      </p:nvGrpSpPr>
      <p:grpSpPr>
        <a:xfrm>
          <a:off x="0" y="0"/>
          <a:ext cx="0" cy="0"/>
          <a:chOff x="0" y="0"/>
          <a:chExt cx="0" cy="0"/>
        </a:xfrm>
      </p:grpSpPr>
      <p:sp>
        <p:nvSpPr>
          <p:cNvPr id="19" name="Google Shape;19;p6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2"/>
                </a:solidFill>
                <a:latin typeface="Tahoma"/>
                <a:ea typeface="Tahoma"/>
                <a:cs typeface="Tahoma"/>
                <a:sym typeface="Tahoma"/>
              </a:defRPr>
            </a:lvl1pPr>
            <a:lvl2pPr marR="0" lvl="1" algn="l" rtl="0">
              <a:spcBef>
                <a:spcPts val="0"/>
              </a:spcBef>
              <a:spcAft>
                <a:spcPts val="0"/>
              </a:spcAft>
              <a:buSzPts val="1400"/>
              <a:buNone/>
              <a:defRPr sz="4400" b="0" i="0" u="none" strike="noStrike" cap="none">
                <a:solidFill>
                  <a:schemeClr val="dk2"/>
                </a:solidFill>
                <a:latin typeface="Tahoma"/>
                <a:ea typeface="Tahoma"/>
                <a:cs typeface="Tahoma"/>
                <a:sym typeface="Tahoma"/>
              </a:defRPr>
            </a:lvl2pPr>
            <a:lvl3pPr marR="0" lvl="2" algn="l" rtl="0">
              <a:spcBef>
                <a:spcPts val="0"/>
              </a:spcBef>
              <a:spcAft>
                <a:spcPts val="0"/>
              </a:spcAft>
              <a:buSzPts val="1400"/>
              <a:buNone/>
              <a:defRPr sz="4400" b="0" i="0" u="none" strike="noStrike" cap="none">
                <a:solidFill>
                  <a:schemeClr val="dk2"/>
                </a:solidFill>
                <a:latin typeface="Tahoma"/>
                <a:ea typeface="Tahoma"/>
                <a:cs typeface="Tahoma"/>
                <a:sym typeface="Tahoma"/>
              </a:defRPr>
            </a:lvl3pPr>
            <a:lvl4pPr marR="0" lvl="3" algn="l" rtl="0">
              <a:spcBef>
                <a:spcPts val="0"/>
              </a:spcBef>
              <a:spcAft>
                <a:spcPts val="0"/>
              </a:spcAft>
              <a:buSzPts val="1400"/>
              <a:buNone/>
              <a:defRPr sz="4400" b="0" i="0" u="none" strike="noStrike" cap="none">
                <a:solidFill>
                  <a:schemeClr val="dk2"/>
                </a:solidFill>
                <a:latin typeface="Tahoma"/>
                <a:ea typeface="Tahoma"/>
                <a:cs typeface="Tahoma"/>
                <a:sym typeface="Tahoma"/>
              </a:defRPr>
            </a:lvl4pPr>
            <a:lvl5pPr marR="0" lvl="4" algn="l" rtl="0">
              <a:spcBef>
                <a:spcPts val="0"/>
              </a:spcBef>
              <a:spcAft>
                <a:spcPts val="0"/>
              </a:spcAft>
              <a:buSzPts val="1400"/>
              <a:buNone/>
              <a:defRPr sz="4400" b="0" i="0" u="none" strike="noStrike" cap="none">
                <a:solidFill>
                  <a:schemeClr val="dk2"/>
                </a:solidFill>
                <a:latin typeface="Tahoma"/>
                <a:ea typeface="Tahoma"/>
                <a:cs typeface="Tahoma"/>
                <a:sym typeface="Tahoma"/>
              </a:defRPr>
            </a:lvl5pPr>
            <a:lvl6pPr marR="0" lvl="5" algn="l" rtl="0">
              <a:spcBef>
                <a:spcPts val="0"/>
              </a:spcBef>
              <a:spcAft>
                <a:spcPts val="0"/>
              </a:spcAft>
              <a:buSzPts val="1400"/>
              <a:buNone/>
              <a:defRPr sz="4400" b="0" i="0" u="none" strike="noStrike" cap="none">
                <a:solidFill>
                  <a:schemeClr val="dk2"/>
                </a:solidFill>
                <a:latin typeface="Tahoma"/>
                <a:ea typeface="Tahoma"/>
                <a:cs typeface="Tahoma"/>
                <a:sym typeface="Tahoma"/>
              </a:defRPr>
            </a:lvl6pPr>
            <a:lvl7pPr marR="0" lvl="6" algn="l" rtl="0">
              <a:spcBef>
                <a:spcPts val="0"/>
              </a:spcBef>
              <a:spcAft>
                <a:spcPts val="0"/>
              </a:spcAft>
              <a:buSzPts val="1400"/>
              <a:buNone/>
              <a:defRPr sz="4400" b="0" i="0" u="none" strike="noStrike" cap="none">
                <a:solidFill>
                  <a:schemeClr val="dk2"/>
                </a:solidFill>
                <a:latin typeface="Tahoma"/>
                <a:ea typeface="Tahoma"/>
                <a:cs typeface="Tahoma"/>
                <a:sym typeface="Tahoma"/>
              </a:defRPr>
            </a:lvl7pPr>
            <a:lvl8pPr marR="0" lvl="7" algn="l" rtl="0">
              <a:spcBef>
                <a:spcPts val="0"/>
              </a:spcBef>
              <a:spcAft>
                <a:spcPts val="0"/>
              </a:spcAft>
              <a:buSzPts val="1400"/>
              <a:buNone/>
              <a:defRPr sz="4400" b="0" i="0" u="none" strike="noStrike" cap="none">
                <a:solidFill>
                  <a:schemeClr val="dk2"/>
                </a:solidFill>
                <a:latin typeface="Tahoma"/>
                <a:ea typeface="Tahoma"/>
                <a:cs typeface="Tahoma"/>
                <a:sym typeface="Tahoma"/>
              </a:defRPr>
            </a:lvl8pPr>
            <a:lvl9pPr marR="0" lvl="8" algn="l" rtl="0">
              <a:spcBef>
                <a:spcPts val="0"/>
              </a:spcBef>
              <a:spcAft>
                <a:spcPts val="0"/>
              </a:spcAft>
              <a:buSzPts val="1400"/>
              <a:buNone/>
              <a:defRPr sz="4400" b="0" i="0" u="none" strike="noStrike" cap="none">
                <a:solidFill>
                  <a:schemeClr val="dk2"/>
                </a:solidFill>
                <a:latin typeface="Tahoma"/>
                <a:ea typeface="Tahoma"/>
                <a:cs typeface="Tahoma"/>
                <a:sym typeface="Tahoma"/>
              </a:defRPr>
            </a:lvl9pPr>
          </a:lstStyle>
          <a:p>
            <a:endParaRPr/>
          </a:p>
        </p:txBody>
      </p:sp>
      <p:sp>
        <p:nvSpPr>
          <p:cNvPr id="20" name="Google Shape;20;p65"/>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lvl1pPr marL="457200" marR="0" lvl="0" indent="-350520" algn="l" rtl="0">
              <a:spcBef>
                <a:spcPts val="640"/>
              </a:spcBef>
              <a:spcAft>
                <a:spcPts val="0"/>
              </a:spcAft>
              <a:buClr>
                <a:schemeClr val="folHlink"/>
              </a:buClr>
              <a:buSzPts val="1920"/>
              <a:buFont typeface="Noto Sans Symbols"/>
              <a:buChar char="■"/>
              <a:defRPr sz="3200" b="0" i="0" u="none" strike="noStrike" cap="none">
                <a:solidFill>
                  <a:schemeClr val="dk1"/>
                </a:solidFill>
                <a:latin typeface="Tahoma"/>
                <a:ea typeface="Tahoma"/>
                <a:cs typeface="Tahoma"/>
                <a:sym typeface="Tahoma"/>
              </a:defRPr>
            </a:lvl1pPr>
            <a:lvl2pPr marL="914400" marR="0" lvl="1" indent="-326390" algn="l" rtl="0">
              <a:spcBef>
                <a:spcPts val="560"/>
              </a:spcBef>
              <a:spcAft>
                <a:spcPts val="0"/>
              </a:spcAft>
              <a:buClr>
                <a:schemeClr val="hlink"/>
              </a:buClr>
              <a:buSzPts val="1540"/>
              <a:buFont typeface="Noto Sans Symbols"/>
              <a:buChar char="■"/>
              <a:defRPr sz="2800" b="0" i="0" u="none" strike="noStrike" cap="none">
                <a:solidFill>
                  <a:schemeClr val="dk1"/>
                </a:solidFill>
                <a:latin typeface="Tahoma"/>
                <a:ea typeface="Tahoma"/>
                <a:cs typeface="Tahoma"/>
                <a:sym typeface="Tahoma"/>
              </a:defRPr>
            </a:lvl2pPr>
            <a:lvl3pPr marL="1371600" marR="0" lvl="2" indent="-304800" algn="l" rtl="0">
              <a:spcBef>
                <a:spcPts val="480"/>
              </a:spcBef>
              <a:spcAft>
                <a:spcPts val="0"/>
              </a:spcAft>
              <a:buClr>
                <a:schemeClr val="folHlink"/>
              </a:buClr>
              <a:buSzPts val="1200"/>
              <a:buFont typeface="Noto Sans Symbols"/>
              <a:buChar char="■"/>
              <a:defRPr sz="2400" b="0" i="0" u="none" strike="noStrike" cap="none">
                <a:solidFill>
                  <a:schemeClr val="dk1"/>
                </a:solidFill>
                <a:latin typeface="Tahoma"/>
                <a:ea typeface="Tahoma"/>
                <a:cs typeface="Tahoma"/>
                <a:sym typeface="Tahoma"/>
              </a:defRPr>
            </a:lvl3pPr>
            <a:lvl4pPr marL="1828800" marR="0" lvl="3" indent="-298450" algn="l" rtl="0">
              <a:spcBef>
                <a:spcPts val="400"/>
              </a:spcBef>
              <a:spcAft>
                <a:spcPts val="0"/>
              </a:spcAft>
              <a:buClr>
                <a:schemeClr val="accent2"/>
              </a:buClr>
              <a:buSzPts val="1100"/>
              <a:buFont typeface="Noto Sans Symbols"/>
              <a:buChar char="■"/>
              <a:defRPr sz="2000" b="0" i="0" u="none" strike="noStrike" cap="none">
                <a:solidFill>
                  <a:schemeClr val="dk1"/>
                </a:solidFill>
                <a:latin typeface="Tahoma"/>
                <a:ea typeface="Tahoma"/>
                <a:cs typeface="Tahoma"/>
                <a:sym typeface="Tahoma"/>
              </a:defRPr>
            </a:lvl4pPr>
            <a:lvl5pPr marL="2286000" marR="0" lvl="4" indent="-292100"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5pPr>
            <a:lvl6pPr marL="2743200" marR="0" lvl="5" indent="-292100"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6pPr>
            <a:lvl7pPr marL="3200400" marR="0" lvl="6" indent="-292100"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7pPr>
            <a:lvl8pPr marL="3657600" marR="0" lvl="7" indent="-292100"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8pPr>
            <a:lvl9pPr marL="4114800" marR="0" lvl="8" indent="-292100"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9pPr>
          </a:lstStyle>
          <a:p>
            <a:endParaRPr/>
          </a:p>
        </p:txBody>
      </p:sp>
      <p:sp>
        <p:nvSpPr>
          <p:cNvPr id="21" name="Google Shape;21;p65"/>
          <p:cNvSpPr txBox="1">
            <a:spLocks noGrp="1"/>
          </p:cNvSpPr>
          <p:nvPr>
            <p:ph type="sldNum" idx="12"/>
          </p:nvPr>
        </p:nvSpPr>
        <p:spPr>
          <a:xfrm>
            <a:off x="0" y="6400800"/>
            <a:ext cx="1905000" cy="457200"/>
          </a:xfrm>
          <a:prstGeom prst="rect">
            <a:avLst/>
          </a:prstGeom>
          <a:noFill/>
          <a:ln>
            <a:noFill/>
          </a:ln>
        </p:spPr>
        <p:txBody>
          <a:bodyPr spcFirstLastPara="1" wrap="square" lIns="91425" tIns="45700" rIns="91425" bIns="45700" anchor="b" anchorCtr="0">
            <a:noAutofit/>
          </a:bodyPr>
          <a:lstStyle>
            <a:lvl1pPr marL="0" marR="0" lvl="0"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1pPr>
            <a:lvl2pPr marL="0" marR="0" lvl="1"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2pPr>
            <a:lvl3pPr marL="0" marR="0" lvl="2"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3pPr>
            <a:lvl4pPr marL="0" marR="0" lvl="3"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4pPr>
            <a:lvl5pPr marL="0" marR="0" lvl="4"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5pPr>
            <a:lvl6pPr marL="0" marR="0" lvl="5"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6pPr>
            <a:lvl7pPr marL="0" marR="0" lvl="6"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7pPr>
            <a:lvl8pPr marL="0" marR="0" lvl="7"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8pPr>
            <a:lvl9pPr marL="0" marR="0" lvl="8"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9pPr>
          </a:lstStyle>
          <a:p>
            <a:pPr marL="0" lvl="0" indent="0" algn="l" rtl="0">
              <a:spcBef>
                <a:spcPts val="0"/>
              </a:spcBef>
              <a:spcAft>
                <a:spcPts val="0"/>
              </a:spcAft>
              <a:buNone/>
            </a:pPr>
            <a:r>
              <a:rPr lang="en-US"/>
              <a:t>12.</a:t>
            </a: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2"/>
        <p:cNvGrpSpPr/>
        <p:nvPr/>
      </p:nvGrpSpPr>
      <p:grpSpPr>
        <a:xfrm>
          <a:off x="0" y="0"/>
          <a:ext cx="0" cy="0"/>
          <a:chOff x="0" y="0"/>
          <a:chExt cx="0" cy="0"/>
        </a:xfrm>
      </p:grpSpPr>
      <p:sp>
        <p:nvSpPr>
          <p:cNvPr id="23" name="Google Shape;23;p68"/>
          <p:cNvSpPr txBox="1">
            <a:spLocks noGrp="1"/>
          </p:cNvSpPr>
          <p:nvPr>
            <p:ph type="title"/>
          </p:nvPr>
        </p:nvSpPr>
        <p:spPr>
          <a:xfrm rot="5400000">
            <a:off x="4732337" y="2171700"/>
            <a:ext cx="5851525" cy="20574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2"/>
                </a:solidFill>
                <a:latin typeface="Tahoma"/>
                <a:ea typeface="Tahoma"/>
                <a:cs typeface="Tahoma"/>
                <a:sym typeface="Tahoma"/>
              </a:defRPr>
            </a:lvl1pPr>
            <a:lvl2pPr marR="0" lvl="1" algn="l" rtl="0">
              <a:spcBef>
                <a:spcPts val="0"/>
              </a:spcBef>
              <a:spcAft>
                <a:spcPts val="0"/>
              </a:spcAft>
              <a:buSzPts val="1400"/>
              <a:buNone/>
              <a:defRPr sz="4400" b="0" i="0" u="none" strike="noStrike" cap="none">
                <a:solidFill>
                  <a:schemeClr val="dk2"/>
                </a:solidFill>
                <a:latin typeface="Tahoma"/>
                <a:ea typeface="Tahoma"/>
                <a:cs typeface="Tahoma"/>
                <a:sym typeface="Tahoma"/>
              </a:defRPr>
            </a:lvl2pPr>
            <a:lvl3pPr marR="0" lvl="2" algn="l" rtl="0">
              <a:spcBef>
                <a:spcPts val="0"/>
              </a:spcBef>
              <a:spcAft>
                <a:spcPts val="0"/>
              </a:spcAft>
              <a:buSzPts val="1400"/>
              <a:buNone/>
              <a:defRPr sz="4400" b="0" i="0" u="none" strike="noStrike" cap="none">
                <a:solidFill>
                  <a:schemeClr val="dk2"/>
                </a:solidFill>
                <a:latin typeface="Tahoma"/>
                <a:ea typeface="Tahoma"/>
                <a:cs typeface="Tahoma"/>
                <a:sym typeface="Tahoma"/>
              </a:defRPr>
            </a:lvl3pPr>
            <a:lvl4pPr marR="0" lvl="3" algn="l" rtl="0">
              <a:spcBef>
                <a:spcPts val="0"/>
              </a:spcBef>
              <a:spcAft>
                <a:spcPts val="0"/>
              </a:spcAft>
              <a:buSzPts val="1400"/>
              <a:buNone/>
              <a:defRPr sz="4400" b="0" i="0" u="none" strike="noStrike" cap="none">
                <a:solidFill>
                  <a:schemeClr val="dk2"/>
                </a:solidFill>
                <a:latin typeface="Tahoma"/>
                <a:ea typeface="Tahoma"/>
                <a:cs typeface="Tahoma"/>
                <a:sym typeface="Tahoma"/>
              </a:defRPr>
            </a:lvl4pPr>
            <a:lvl5pPr marR="0" lvl="4" algn="l" rtl="0">
              <a:spcBef>
                <a:spcPts val="0"/>
              </a:spcBef>
              <a:spcAft>
                <a:spcPts val="0"/>
              </a:spcAft>
              <a:buSzPts val="1400"/>
              <a:buNone/>
              <a:defRPr sz="4400" b="0" i="0" u="none" strike="noStrike" cap="none">
                <a:solidFill>
                  <a:schemeClr val="dk2"/>
                </a:solidFill>
                <a:latin typeface="Tahoma"/>
                <a:ea typeface="Tahoma"/>
                <a:cs typeface="Tahoma"/>
                <a:sym typeface="Tahoma"/>
              </a:defRPr>
            </a:lvl5pPr>
            <a:lvl6pPr marR="0" lvl="5" algn="l" rtl="0">
              <a:spcBef>
                <a:spcPts val="0"/>
              </a:spcBef>
              <a:spcAft>
                <a:spcPts val="0"/>
              </a:spcAft>
              <a:buSzPts val="1400"/>
              <a:buNone/>
              <a:defRPr sz="4400" b="0" i="0" u="none" strike="noStrike" cap="none">
                <a:solidFill>
                  <a:schemeClr val="dk2"/>
                </a:solidFill>
                <a:latin typeface="Tahoma"/>
                <a:ea typeface="Tahoma"/>
                <a:cs typeface="Tahoma"/>
                <a:sym typeface="Tahoma"/>
              </a:defRPr>
            </a:lvl6pPr>
            <a:lvl7pPr marR="0" lvl="6" algn="l" rtl="0">
              <a:spcBef>
                <a:spcPts val="0"/>
              </a:spcBef>
              <a:spcAft>
                <a:spcPts val="0"/>
              </a:spcAft>
              <a:buSzPts val="1400"/>
              <a:buNone/>
              <a:defRPr sz="4400" b="0" i="0" u="none" strike="noStrike" cap="none">
                <a:solidFill>
                  <a:schemeClr val="dk2"/>
                </a:solidFill>
                <a:latin typeface="Tahoma"/>
                <a:ea typeface="Tahoma"/>
                <a:cs typeface="Tahoma"/>
                <a:sym typeface="Tahoma"/>
              </a:defRPr>
            </a:lvl7pPr>
            <a:lvl8pPr marR="0" lvl="7" algn="l" rtl="0">
              <a:spcBef>
                <a:spcPts val="0"/>
              </a:spcBef>
              <a:spcAft>
                <a:spcPts val="0"/>
              </a:spcAft>
              <a:buSzPts val="1400"/>
              <a:buNone/>
              <a:defRPr sz="4400" b="0" i="0" u="none" strike="noStrike" cap="none">
                <a:solidFill>
                  <a:schemeClr val="dk2"/>
                </a:solidFill>
                <a:latin typeface="Tahoma"/>
                <a:ea typeface="Tahoma"/>
                <a:cs typeface="Tahoma"/>
                <a:sym typeface="Tahoma"/>
              </a:defRPr>
            </a:lvl8pPr>
            <a:lvl9pPr marR="0" lvl="8" algn="l" rtl="0">
              <a:spcBef>
                <a:spcPts val="0"/>
              </a:spcBef>
              <a:spcAft>
                <a:spcPts val="0"/>
              </a:spcAft>
              <a:buSzPts val="1400"/>
              <a:buNone/>
              <a:defRPr sz="4400" b="0" i="0" u="none" strike="noStrike" cap="none">
                <a:solidFill>
                  <a:schemeClr val="dk2"/>
                </a:solidFill>
                <a:latin typeface="Tahoma"/>
                <a:ea typeface="Tahoma"/>
                <a:cs typeface="Tahoma"/>
                <a:sym typeface="Tahoma"/>
              </a:defRPr>
            </a:lvl9pPr>
          </a:lstStyle>
          <a:p>
            <a:endParaRPr/>
          </a:p>
        </p:txBody>
      </p:sp>
      <p:sp>
        <p:nvSpPr>
          <p:cNvPr id="24" name="Google Shape;24;p68"/>
          <p:cNvSpPr txBox="1">
            <a:spLocks noGrp="1"/>
          </p:cNvSpPr>
          <p:nvPr>
            <p:ph type="body" idx="1"/>
          </p:nvPr>
        </p:nvSpPr>
        <p:spPr>
          <a:xfrm rot="5400000">
            <a:off x="541338" y="190501"/>
            <a:ext cx="5851525" cy="6019800"/>
          </a:xfrm>
          <a:prstGeom prst="rect">
            <a:avLst/>
          </a:prstGeom>
          <a:noFill/>
          <a:ln>
            <a:noFill/>
          </a:ln>
        </p:spPr>
        <p:txBody>
          <a:bodyPr spcFirstLastPara="1" wrap="square" lIns="91425" tIns="45700" rIns="91425" bIns="45700" anchor="t" anchorCtr="0">
            <a:noAutofit/>
          </a:bodyPr>
          <a:lstStyle>
            <a:lvl1pPr marL="457200" marR="0" lvl="0" indent="-350520" algn="l" rtl="0">
              <a:spcBef>
                <a:spcPts val="640"/>
              </a:spcBef>
              <a:spcAft>
                <a:spcPts val="0"/>
              </a:spcAft>
              <a:buClr>
                <a:schemeClr val="folHlink"/>
              </a:buClr>
              <a:buSzPts val="1920"/>
              <a:buFont typeface="Noto Sans Symbols"/>
              <a:buChar char="■"/>
              <a:defRPr sz="3200">
                <a:solidFill>
                  <a:schemeClr val="dk1"/>
                </a:solidFill>
                <a:latin typeface="Tahoma"/>
                <a:ea typeface="Tahoma"/>
                <a:cs typeface="Tahoma"/>
                <a:sym typeface="Tahoma"/>
              </a:defRPr>
            </a:lvl1pPr>
            <a:lvl2pPr marL="914400" marR="0" lvl="1" indent="-326390" algn="l" rtl="0">
              <a:spcBef>
                <a:spcPts val="560"/>
              </a:spcBef>
              <a:spcAft>
                <a:spcPts val="0"/>
              </a:spcAft>
              <a:buClr>
                <a:schemeClr val="hlink"/>
              </a:buClr>
              <a:buSzPts val="1540"/>
              <a:buFont typeface="Noto Sans Symbols"/>
              <a:buChar char="■"/>
              <a:defRPr sz="2800" b="0" i="0" u="none" strike="noStrike" cap="none">
                <a:solidFill>
                  <a:schemeClr val="dk1"/>
                </a:solidFill>
                <a:latin typeface="Tahoma"/>
                <a:ea typeface="Tahoma"/>
                <a:cs typeface="Tahoma"/>
                <a:sym typeface="Tahoma"/>
              </a:defRPr>
            </a:lvl2pPr>
            <a:lvl3pPr marL="1371600" marR="0" lvl="2" indent="-304800" algn="l" rtl="0">
              <a:spcBef>
                <a:spcPts val="480"/>
              </a:spcBef>
              <a:spcAft>
                <a:spcPts val="0"/>
              </a:spcAft>
              <a:buClr>
                <a:schemeClr val="folHlink"/>
              </a:buClr>
              <a:buSzPts val="1200"/>
              <a:buFont typeface="Noto Sans Symbols"/>
              <a:buChar char="■"/>
              <a:defRPr sz="2400" b="0" i="0" u="none" strike="noStrike" cap="none">
                <a:solidFill>
                  <a:schemeClr val="dk1"/>
                </a:solidFill>
                <a:latin typeface="Tahoma"/>
                <a:ea typeface="Tahoma"/>
                <a:cs typeface="Tahoma"/>
                <a:sym typeface="Tahoma"/>
              </a:defRPr>
            </a:lvl3pPr>
            <a:lvl4pPr marL="1828800" marR="0" lvl="3" indent="-298450" algn="l" rtl="0">
              <a:spcBef>
                <a:spcPts val="400"/>
              </a:spcBef>
              <a:spcAft>
                <a:spcPts val="0"/>
              </a:spcAft>
              <a:buClr>
                <a:schemeClr val="accent2"/>
              </a:buClr>
              <a:buSzPts val="1100"/>
              <a:buFont typeface="Noto Sans Symbols"/>
              <a:buChar char="■"/>
              <a:defRPr sz="2000" b="0" i="0" u="none" strike="noStrike" cap="none">
                <a:solidFill>
                  <a:schemeClr val="dk1"/>
                </a:solidFill>
                <a:latin typeface="Tahoma"/>
                <a:ea typeface="Tahoma"/>
                <a:cs typeface="Tahoma"/>
                <a:sym typeface="Tahoma"/>
              </a:defRPr>
            </a:lvl4pPr>
            <a:lvl5pPr marL="2286000" marR="0" lvl="4" indent="-292100"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5pPr>
            <a:lvl6pPr marL="2743200" marR="0" lvl="5" indent="-292100"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6pPr>
            <a:lvl7pPr marL="3200400" marR="0" lvl="6" indent="-292100"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7pPr>
            <a:lvl8pPr marL="3657600" marR="0" lvl="7" indent="-292100"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8pPr>
            <a:lvl9pPr marL="4114800" marR="0" lvl="8" indent="-292100"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9pPr>
          </a:lstStyle>
          <a:p>
            <a:endParaRPr/>
          </a:p>
        </p:txBody>
      </p:sp>
      <p:sp>
        <p:nvSpPr>
          <p:cNvPr id="25" name="Google Shape;25;p68"/>
          <p:cNvSpPr txBox="1">
            <a:spLocks noGrp="1"/>
          </p:cNvSpPr>
          <p:nvPr>
            <p:ph type="sldNum" idx="12"/>
          </p:nvPr>
        </p:nvSpPr>
        <p:spPr>
          <a:xfrm>
            <a:off x="0" y="6400800"/>
            <a:ext cx="1905000" cy="457200"/>
          </a:xfrm>
          <a:prstGeom prst="rect">
            <a:avLst/>
          </a:prstGeom>
          <a:noFill/>
          <a:ln>
            <a:noFill/>
          </a:ln>
        </p:spPr>
        <p:txBody>
          <a:bodyPr spcFirstLastPara="1" wrap="square" lIns="91425" tIns="45700" rIns="91425" bIns="45700" anchor="b" anchorCtr="0">
            <a:noAutofit/>
          </a:bodyPr>
          <a:lstStyle>
            <a:lvl1pPr marL="0" marR="0" lvl="0"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1pPr>
            <a:lvl2pPr marL="0" marR="0" lvl="1"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2pPr>
            <a:lvl3pPr marL="0" marR="0" lvl="2"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3pPr>
            <a:lvl4pPr marL="0" marR="0" lvl="3"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4pPr>
            <a:lvl5pPr marL="0" marR="0" lvl="4"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5pPr>
            <a:lvl6pPr marL="0" marR="0" lvl="5"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6pPr>
            <a:lvl7pPr marL="0" marR="0" lvl="6"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7pPr>
            <a:lvl8pPr marL="0" marR="0" lvl="7"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8pPr>
            <a:lvl9pPr marL="0" marR="0" lvl="8"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9pPr>
          </a:lstStyle>
          <a:p>
            <a:pPr marL="0" lvl="0" indent="0" algn="l" rtl="0">
              <a:spcBef>
                <a:spcPts val="0"/>
              </a:spcBef>
              <a:spcAft>
                <a:spcPts val="0"/>
              </a:spcAft>
              <a:buNone/>
            </a:pPr>
            <a:r>
              <a:rPr lang="en-US"/>
              <a:t>12.</a:t>
            </a: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6"/>
        <p:cNvGrpSpPr/>
        <p:nvPr/>
      </p:nvGrpSpPr>
      <p:grpSpPr>
        <a:xfrm>
          <a:off x="0" y="0"/>
          <a:ext cx="0" cy="0"/>
          <a:chOff x="0" y="0"/>
          <a:chExt cx="0" cy="0"/>
        </a:xfrm>
      </p:grpSpPr>
      <p:sp>
        <p:nvSpPr>
          <p:cNvPr id="27" name="Google Shape;27;p6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2"/>
                </a:solidFill>
                <a:latin typeface="Tahoma"/>
                <a:ea typeface="Tahoma"/>
                <a:cs typeface="Tahoma"/>
                <a:sym typeface="Tahoma"/>
              </a:defRPr>
            </a:lvl1pPr>
            <a:lvl2pPr marR="0" lvl="1" algn="l" rtl="0">
              <a:spcBef>
                <a:spcPts val="0"/>
              </a:spcBef>
              <a:spcAft>
                <a:spcPts val="0"/>
              </a:spcAft>
              <a:buSzPts val="1400"/>
              <a:buNone/>
              <a:defRPr sz="4400" b="0" i="0" u="none" strike="noStrike" cap="none">
                <a:solidFill>
                  <a:schemeClr val="dk2"/>
                </a:solidFill>
                <a:latin typeface="Tahoma"/>
                <a:ea typeface="Tahoma"/>
                <a:cs typeface="Tahoma"/>
                <a:sym typeface="Tahoma"/>
              </a:defRPr>
            </a:lvl2pPr>
            <a:lvl3pPr marR="0" lvl="2" algn="l" rtl="0">
              <a:spcBef>
                <a:spcPts val="0"/>
              </a:spcBef>
              <a:spcAft>
                <a:spcPts val="0"/>
              </a:spcAft>
              <a:buSzPts val="1400"/>
              <a:buNone/>
              <a:defRPr sz="4400" b="0" i="0" u="none" strike="noStrike" cap="none">
                <a:solidFill>
                  <a:schemeClr val="dk2"/>
                </a:solidFill>
                <a:latin typeface="Tahoma"/>
                <a:ea typeface="Tahoma"/>
                <a:cs typeface="Tahoma"/>
                <a:sym typeface="Tahoma"/>
              </a:defRPr>
            </a:lvl3pPr>
            <a:lvl4pPr marR="0" lvl="3" algn="l" rtl="0">
              <a:spcBef>
                <a:spcPts val="0"/>
              </a:spcBef>
              <a:spcAft>
                <a:spcPts val="0"/>
              </a:spcAft>
              <a:buSzPts val="1400"/>
              <a:buNone/>
              <a:defRPr sz="4400" b="0" i="0" u="none" strike="noStrike" cap="none">
                <a:solidFill>
                  <a:schemeClr val="dk2"/>
                </a:solidFill>
                <a:latin typeface="Tahoma"/>
                <a:ea typeface="Tahoma"/>
                <a:cs typeface="Tahoma"/>
                <a:sym typeface="Tahoma"/>
              </a:defRPr>
            </a:lvl4pPr>
            <a:lvl5pPr marR="0" lvl="4" algn="l" rtl="0">
              <a:spcBef>
                <a:spcPts val="0"/>
              </a:spcBef>
              <a:spcAft>
                <a:spcPts val="0"/>
              </a:spcAft>
              <a:buSzPts val="1400"/>
              <a:buNone/>
              <a:defRPr sz="4400" b="0" i="0" u="none" strike="noStrike" cap="none">
                <a:solidFill>
                  <a:schemeClr val="dk2"/>
                </a:solidFill>
                <a:latin typeface="Tahoma"/>
                <a:ea typeface="Tahoma"/>
                <a:cs typeface="Tahoma"/>
                <a:sym typeface="Tahoma"/>
              </a:defRPr>
            </a:lvl5pPr>
            <a:lvl6pPr marR="0" lvl="5" algn="l" rtl="0">
              <a:spcBef>
                <a:spcPts val="0"/>
              </a:spcBef>
              <a:spcAft>
                <a:spcPts val="0"/>
              </a:spcAft>
              <a:buSzPts val="1400"/>
              <a:buNone/>
              <a:defRPr sz="4400" b="0" i="0" u="none" strike="noStrike" cap="none">
                <a:solidFill>
                  <a:schemeClr val="dk2"/>
                </a:solidFill>
                <a:latin typeface="Tahoma"/>
                <a:ea typeface="Tahoma"/>
                <a:cs typeface="Tahoma"/>
                <a:sym typeface="Tahoma"/>
              </a:defRPr>
            </a:lvl6pPr>
            <a:lvl7pPr marR="0" lvl="6" algn="l" rtl="0">
              <a:spcBef>
                <a:spcPts val="0"/>
              </a:spcBef>
              <a:spcAft>
                <a:spcPts val="0"/>
              </a:spcAft>
              <a:buSzPts val="1400"/>
              <a:buNone/>
              <a:defRPr sz="4400" b="0" i="0" u="none" strike="noStrike" cap="none">
                <a:solidFill>
                  <a:schemeClr val="dk2"/>
                </a:solidFill>
                <a:latin typeface="Tahoma"/>
                <a:ea typeface="Tahoma"/>
                <a:cs typeface="Tahoma"/>
                <a:sym typeface="Tahoma"/>
              </a:defRPr>
            </a:lvl7pPr>
            <a:lvl8pPr marR="0" lvl="7" algn="l" rtl="0">
              <a:spcBef>
                <a:spcPts val="0"/>
              </a:spcBef>
              <a:spcAft>
                <a:spcPts val="0"/>
              </a:spcAft>
              <a:buSzPts val="1400"/>
              <a:buNone/>
              <a:defRPr sz="4400" b="0" i="0" u="none" strike="noStrike" cap="none">
                <a:solidFill>
                  <a:schemeClr val="dk2"/>
                </a:solidFill>
                <a:latin typeface="Tahoma"/>
                <a:ea typeface="Tahoma"/>
                <a:cs typeface="Tahoma"/>
                <a:sym typeface="Tahoma"/>
              </a:defRPr>
            </a:lvl8pPr>
            <a:lvl9pPr marR="0" lvl="8" algn="l" rtl="0">
              <a:spcBef>
                <a:spcPts val="0"/>
              </a:spcBef>
              <a:spcAft>
                <a:spcPts val="0"/>
              </a:spcAft>
              <a:buSzPts val="1400"/>
              <a:buNone/>
              <a:defRPr sz="4400" b="0" i="0" u="none" strike="noStrike" cap="none">
                <a:solidFill>
                  <a:schemeClr val="dk2"/>
                </a:solidFill>
                <a:latin typeface="Tahoma"/>
                <a:ea typeface="Tahoma"/>
                <a:cs typeface="Tahoma"/>
                <a:sym typeface="Tahoma"/>
              </a:defRPr>
            </a:lvl9pPr>
          </a:lstStyle>
          <a:p>
            <a:endParaRPr/>
          </a:p>
        </p:txBody>
      </p:sp>
      <p:sp>
        <p:nvSpPr>
          <p:cNvPr id="28" name="Google Shape;28;p69"/>
          <p:cNvSpPr txBox="1">
            <a:spLocks noGrp="1"/>
          </p:cNvSpPr>
          <p:nvPr>
            <p:ph type="body" idx="1"/>
          </p:nvPr>
        </p:nvSpPr>
        <p:spPr>
          <a:xfrm rot="5400000">
            <a:off x="2309018" y="-251619"/>
            <a:ext cx="4525963" cy="8229600"/>
          </a:xfrm>
          <a:prstGeom prst="rect">
            <a:avLst/>
          </a:prstGeom>
          <a:noFill/>
          <a:ln>
            <a:noFill/>
          </a:ln>
        </p:spPr>
        <p:txBody>
          <a:bodyPr spcFirstLastPara="1" wrap="square" lIns="91425" tIns="45700" rIns="91425" bIns="45700" anchor="t" anchorCtr="0">
            <a:noAutofit/>
          </a:bodyPr>
          <a:lstStyle>
            <a:lvl1pPr marL="457200" marR="0" lvl="0" indent="-350520" algn="l" rtl="0">
              <a:spcBef>
                <a:spcPts val="640"/>
              </a:spcBef>
              <a:spcAft>
                <a:spcPts val="0"/>
              </a:spcAft>
              <a:buClr>
                <a:schemeClr val="folHlink"/>
              </a:buClr>
              <a:buSzPts val="1920"/>
              <a:buFont typeface="Noto Sans Symbols"/>
              <a:buChar char="■"/>
              <a:defRPr sz="3200">
                <a:solidFill>
                  <a:schemeClr val="dk1"/>
                </a:solidFill>
                <a:latin typeface="Tahoma"/>
                <a:ea typeface="Tahoma"/>
                <a:cs typeface="Tahoma"/>
                <a:sym typeface="Tahoma"/>
              </a:defRPr>
            </a:lvl1pPr>
            <a:lvl2pPr marL="914400" marR="0" lvl="1" indent="-326390" algn="l" rtl="0">
              <a:spcBef>
                <a:spcPts val="560"/>
              </a:spcBef>
              <a:spcAft>
                <a:spcPts val="0"/>
              </a:spcAft>
              <a:buClr>
                <a:schemeClr val="hlink"/>
              </a:buClr>
              <a:buSzPts val="1540"/>
              <a:buFont typeface="Noto Sans Symbols"/>
              <a:buChar char="■"/>
              <a:defRPr sz="2800" b="0" i="0" u="none" strike="noStrike" cap="none">
                <a:solidFill>
                  <a:schemeClr val="dk1"/>
                </a:solidFill>
                <a:latin typeface="Tahoma"/>
                <a:ea typeface="Tahoma"/>
                <a:cs typeface="Tahoma"/>
                <a:sym typeface="Tahoma"/>
              </a:defRPr>
            </a:lvl2pPr>
            <a:lvl3pPr marL="1371600" marR="0" lvl="2" indent="-304800" algn="l" rtl="0">
              <a:spcBef>
                <a:spcPts val="480"/>
              </a:spcBef>
              <a:spcAft>
                <a:spcPts val="0"/>
              </a:spcAft>
              <a:buClr>
                <a:schemeClr val="folHlink"/>
              </a:buClr>
              <a:buSzPts val="1200"/>
              <a:buFont typeface="Noto Sans Symbols"/>
              <a:buChar char="■"/>
              <a:defRPr sz="2400" b="0" i="0" u="none" strike="noStrike" cap="none">
                <a:solidFill>
                  <a:schemeClr val="dk1"/>
                </a:solidFill>
                <a:latin typeface="Tahoma"/>
                <a:ea typeface="Tahoma"/>
                <a:cs typeface="Tahoma"/>
                <a:sym typeface="Tahoma"/>
              </a:defRPr>
            </a:lvl3pPr>
            <a:lvl4pPr marL="1828800" marR="0" lvl="3" indent="-298450" algn="l" rtl="0">
              <a:spcBef>
                <a:spcPts val="400"/>
              </a:spcBef>
              <a:spcAft>
                <a:spcPts val="0"/>
              </a:spcAft>
              <a:buClr>
                <a:schemeClr val="accent2"/>
              </a:buClr>
              <a:buSzPts val="1100"/>
              <a:buFont typeface="Noto Sans Symbols"/>
              <a:buChar char="■"/>
              <a:defRPr sz="2000" b="0" i="0" u="none" strike="noStrike" cap="none">
                <a:solidFill>
                  <a:schemeClr val="dk1"/>
                </a:solidFill>
                <a:latin typeface="Tahoma"/>
                <a:ea typeface="Tahoma"/>
                <a:cs typeface="Tahoma"/>
                <a:sym typeface="Tahoma"/>
              </a:defRPr>
            </a:lvl4pPr>
            <a:lvl5pPr marL="2286000" marR="0" lvl="4" indent="-292100"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5pPr>
            <a:lvl6pPr marL="2743200" marR="0" lvl="5" indent="-292100"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6pPr>
            <a:lvl7pPr marL="3200400" marR="0" lvl="6" indent="-292100"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7pPr>
            <a:lvl8pPr marL="3657600" marR="0" lvl="7" indent="-292100"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8pPr>
            <a:lvl9pPr marL="4114800" marR="0" lvl="8" indent="-292100"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9pPr>
          </a:lstStyle>
          <a:p>
            <a:endParaRPr/>
          </a:p>
        </p:txBody>
      </p:sp>
      <p:sp>
        <p:nvSpPr>
          <p:cNvPr id="29" name="Google Shape;29;p69"/>
          <p:cNvSpPr txBox="1">
            <a:spLocks noGrp="1"/>
          </p:cNvSpPr>
          <p:nvPr>
            <p:ph type="sldNum" idx="12"/>
          </p:nvPr>
        </p:nvSpPr>
        <p:spPr>
          <a:xfrm>
            <a:off x="0" y="6400800"/>
            <a:ext cx="1905000" cy="457200"/>
          </a:xfrm>
          <a:prstGeom prst="rect">
            <a:avLst/>
          </a:prstGeom>
          <a:noFill/>
          <a:ln>
            <a:noFill/>
          </a:ln>
        </p:spPr>
        <p:txBody>
          <a:bodyPr spcFirstLastPara="1" wrap="square" lIns="91425" tIns="45700" rIns="91425" bIns="45700" anchor="b" anchorCtr="0">
            <a:noAutofit/>
          </a:bodyPr>
          <a:lstStyle>
            <a:lvl1pPr marL="0" marR="0" lvl="0"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1pPr>
            <a:lvl2pPr marL="0" marR="0" lvl="1"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2pPr>
            <a:lvl3pPr marL="0" marR="0" lvl="2"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3pPr>
            <a:lvl4pPr marL="0" marR="0" lvl="3"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4pPr>
            <a:lvl5pPr marL="0" marR="0" lvl="4"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5pPr>
            <a:lvl6pPr marL="0" marR="0" lvl="5"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6pPr>
            <a:lvl7pPr marL="0" marR="0" lvl="6"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7pPr>
            <a:lvl8pPr marL="0" marR="0" lvl="7"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8pPr>
            <a:lvl9pPr marL="0" marR="0" lvl="8"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9pPr>
          </a:lstStyle>
          <a:p>
            <a:pPr marL="0" lvl="0" indent="0" algn="l" rtl="0">
              <a:spcBef>
                <a:spcPts val="0"/>
              </a:spcBef>
              <a:spcAft>
                <a:spcPts val="0"/>
              </a:spcAft>
              <a:buNone/>
            </a:pPr>
            <a:r>
              <a:rPr lang="en-US"/>
              <a:t>12.</a:t>
            </a: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0"/>
        <p:cNvGrpSpPr/>
        <p:nvPr/>
      </p:nvGrpSpPr>
      <p:grpSpPr>
        <a:xfrm>
          <a:off x="0" y="0"/>
          <a:ext cx="0" cy="0"/>
          <a:chOff x="0" y="0"/>
          <a:chExt cx="0" cy="0"/>
        </a:xfrm>
      </p:grpSpPr>
      <p:sp>
        <p:nvSpPr>
          <p:cNvPr id="31" name="Google Shape;31;p7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2000" b="1" i="0" u="none" strike="noStrike" cap="none">
                <a:solidFill>
                  <a:schemeClr val="dk2"/>
                </a:solidFill>
                <a:latin typeface="Tahoma"/>
                <a:ea typeface="Tahoma"/>
                <a:cs typeface="Tahoma"/>
                <a:sym typeface="Tahoma"/>
              </a:defRPr>
            </a:lvl1pPr>
            <a:lvl2pPr marR="0" lvl="1" algn="l" rtl="0">
              <a:spcBef>
                <a:spcPts val="0"/>
              </a:spcBef>
              <a:spcAft>
                <a:spcPts val="0"/>
              </a:spcAft>
              <a:buSzPts val="1400"/>
              <a:buNone/>
              <a:defRPr sz="4400" b="0" i="0" u="none" strike="noStrike" cap="none">
                <a:solidFill>
                  <a:schemeClr val="dk2"/>
                </a:solidFill>
                <a:latin typeface="Tahoma"/>
                <a:ea typeface="Tahoma"/>
                <a:cs typeface="Tahoma"/>
                <a:sym typeface="Tahoma"/>
              </a:defRPr>
            </a:lvl2pPr>
            <a:lvl3pPr marR="0" lvl="2" algn="l" rtl="0">
              <a:spcBef>
                <a:spcPts val="0"/>
              </a:spcBef>
              <a:spcAft>
                <a:spcPts val="0"/>
              </a:spcAft>
              <a:buSzPts val="1400"/>
              <a:buNone/>
              <a:defRPr sz="4400" b="0" i="0" u="none" strike="noStrike" cap="none">
                <a:solidFill>
                  <a:schemeClr val="dk2"/>
                </a:solidFill>
                <a:latin typeface="Tahoma"/>
                <a:ea typeface="Tahoma"/>
                <a:cs typeface="Tahoma"/>
                <a:sym typeface="Tahoma"/>
              </a:defRPr>
            </a:lvl3pPr>
            <a:lvl4pPr marR="0" lvl="3" algn="l" rtl="0">
              <a:spcBef>
                <a:spcPts val="0"/>
              </a:spcBef>
              <a:spcAft>
                <a:spcPts val="0"/>
              </a:spcAft>
              <a:buSzPts val="1400"/>
              <a:buNone/>
              <a:defRPr sz="4400" b="0" i="0" u="none" strike="noStrike" cap="none">
                <a:solidFill>
                  <a:schemeClr val="dk2"/>
                </a:solidFill>
                <a:latin typeface="Tahoma"/>
                <a:ea typeface="Tahoma"/>
                <a:cs typeface="Tahoma"/>
                <a:sym typeface="Tahoma"/>
              </a:defRPr>
            </a:lvl4pPr>
            <a:lvl5pPr marR="0" lvl="4" algn="l" rtl="0">
              <a:spcBef>
                <a:spcPts val="0"/>
              </a:spcBef>
              <a:spcAft>
                <a:spcPts val="0"/>
              </a:spcAft>
              <a:buSzPts val="1400"/>
              <a:buNone/>
              <a:defRPr sz="4400" b="0" i="0" u="none" strike="noStrike" cap="none">
                <a:solidFill>
                  <a:schemeClr val="dk2"/>
                </a:solidFill>
                <a:latin typeface="Tahoma"/>
                <a:ea typeface="Tahoma"/>
                <a:cs typeface="Tahoma"/>
                <a:sym typeface="Tahoma"/>
              </a:defRPr>
            </a:lvl5pPr>
            <a:lvl6pPr marR="0" lvl="5" algn="l" rtl="0">
              <a:spcBef>
                <a:spcPts val="0"/>
              </a:spcBef>
              <a:spcAft>
                <a:spcPts val="0"/>
              </a:spcAft>
              <a:buSzPts val="1400"/>
              <a:buNone/>
              <a:defRPr sz="4400" b="0" i="0" u="none" strike="noStrike" cap="none">
                <a:solidFill>
                  <a:schemeClr val="dk2"/>
                </a:solidFill>
                <a:latin typeface="Tahoma"/>
                <a:ea typeface="Tahoma"/>
                <a:cs typeface="Tahoma"/>
                <a:sym typeface="Tahoma"/>
              </a:defRPr>
            </a:lvl6pPr>
            <a:lvl7pPr marR="0" lvl="6" algn="l" rtl="0">
              <a:spcBef>
                <a:spcPts val="0"/>
              </a:spcBef>
              <a:spcAft>
                <a:spcPts val="0"/>
              </a:spcAft>
              <a:buSzPts val="1400"/>
              <a:buNone/>
              <a:defRPr sz="4400" b="0" i="0" u="none" strike="noStrike" cap="none">
                <a:solidFill>
                  <a:schemeClr val="dk2"/>
                </a:solidFill>
                <a:latin typeface="Tahoma"/>
                <a:ea typeface="Tahoma"/>
                <a:cs typeface="Tahoma"/>
                <a:sym typeface="Tahoma"/>
              </a:defRPr>
            </a:lvl7pPr>
            <a:lvl8pPr marR="0" lvl="7" algn="l" rtl="0">
              <a:spcBef>
                <a:spcPts val="0"/>
              </a:spcBef>
              <a:spcAft>
                <a:spcPts val="0"/>
              </a:spcAft>
              <a:buSzPts val="1400"/>
              <a:buNone/>
              <a:defRPr sz="4400" b="0" i="0" u="none" strike="noStrike" cap="none">
                <a:solidFill>
                  <a:schemeClr val="dk2"/>
                </a:solidFill>
                <a:latin typeface="Tahoma"/>
                <a:ea typeface="Tahoma"/>
                <a:cs typeface="Tahoma"/>
                <a:sym typeface="Tahoma"/>
              </a:defRPr>
            </a:lvl8pPr>
            <a:lvl9pPr marR="0" lvl="8" algn="l" rtl="0">
              <a:spcBef>
                <a:spcPts val="0"/>
              </a:spcBef>
              <a:spcAft>
                <a:spcPts val="0"/>
              </a:spcAft>
              <a:buSzPts val="1400"/>
              <a:buNone/>
              <a:defRPr sz="4400" b="0" i="0" u="none" strike="noStrike" cap="none">
                <a:solidFill>
                  <a:schemeClr val="dk2"/>
                </a:solidFill>
                <a:latin typeface="Tahoma"/>
                <a:ea typeface="Tahoma"/>
                <a:cs typeface="Tahoma"/>
                <a:sym typeface="Tahoma"/>
              </a:defRPr>
            </a:lvl9pPr>
          </a:lstStyle>
          <a:p>
            <a:endParaRPr/>
          </a:p>
        </p:txBody>
      </p:sp>
      <p:sp>
        <p:nvSpPr>
          <p:cNvPr id="32" name="Google Shape;32;p70"/>
          <p:cNvSpPr>
            <a:spLocks noGrp="1"/>
          </p:cNvSpPr>
          <p:nvPr>
            <p:ph type="pic" idx="2"/>
          </p:nvPr>
        </p:nvSpPr>
        <p:spPr>
          <a:xfrm>
            <a:off x="1792288" y="612775"/>
            <a:ext cx="5486400" cy="4114800"/>
          </a:xfrm>
          <a:prstGeom prst="rect">
            <a:avLst/>
          </a:prstGeom>
          <a:noFill/>
          <a:ln>
            <a:noFill/>
          </a:ln>
        </p:spPr>
        <p:txBody>
          <a:bodyPr spcFirstLastPara="1" wrap="square" lIns="91425" tIns="45700" rIns="91425" bIns="45700" anchor="t" anchorCtr="0">
            <a:noAutofit/>
          </a:bodyPr>
          <a:lstStyle>
            <a:lvl1pPr marR="0" lvl="0" algn="l" rtl="0">
              <a:spcBef>
                <a:spcPts val="640"/>
              </a:spcBef>
              <a:spcAft>
                <a:spcPts val="0"/>
              </a:spcAft>
              <a:buClr>
                <a:schemeClr val="folHlink"/>
              </a:buClr>
              <a:buSzPts val="1920"/>
              <a:buFont typeface="Noto Sans Symbols"/>
              <a:buNone/>
              <a:defRPr sz="3200">
                <a:solidFill>
                  <a:schemeClr val="dk1"/>
                </a:solidFill>
                <a:latin typeface="Tahoma"/>
                <a:ea typeface="Tahoma"/>
                <a:cs typeface="Tahoma"/>
                <a:sym typeface="Tahoma"/>
              </a:defRPr>
            </a:lvl1pPr>
            <a:lvl2pPr marR="0" lvl="1" algn="l" rtl="0">
              <a:spcBef>
                <a:spcPts val="560"/>
              </a:spcBef>
              <a:spcAft>
                <a:spcPts val="0"/>
              </a:spcAft>
              <a:buClr>
                <a:schemeClr val="hlink"/>
              </a:buClr>
              <a:buSzPts val="1540"/>
              <a:buFont typeface="Noto Sans Symbols"/>
              <a:buNone/>
              <a:defRPr sz="2800" b="0" i="0" u="none" strike="noStrike" cap="none">
                <a:solidFill>
                  <a:schemeClr val="dk1"/>
                </a:solidFill>
                <a:latin typeface="Tahoma"/>
                <a:ea typeface="Tahoma"/>
                <a:cs typeface="Tahoma"/>
                <a:sym typeface="Tahoma"/>
              </a:defRPr>
            </a:lvl2pPr>
            <a:lvl3pPr marR="0" lvl="2" algn="l" rtl="0">
              <a:spcBef>
                <a:spcPts val="480"/>
              </a:spcBef>
              <a:spcAft>
                <a:spcPts val="0"/>
              </a:spcAft>
              <a:buClr>
                <a:schemeClr val="folHlink"/>
              </a:buClr>
              <a:buSzPts val="1200"/>
              <a:buFont typeface="Noto Sans Symbols"/>
              <a:buNone/>
              <a:defRPr sz="2400" b="0" i="0" u="none" strike="noStrike" cap="none">
                <a:solidFill>
                  <a:schemeClr val="dk1"/>
                </a:solidFill>
                <a:latin typeface="Tahoma"/>
                <a:ea typeface="Tahoma"/>
                <a:cs typeface="Tahoma"/>
                <a:sym typeface="Tahoma"/>
              </a:defRPr>
            </a:lvl3pPr>
            <a:lvl4pPr marR="0" lvl="3" algn="l" rtl="0">
              <a:spcBef>
                <a:spcPts val="400"/>
              </a:spcBef>
              <a:spcAft>
                <a:spcPts val="0"/>
              </a:spcAft>
              <a:buClr>
                <a:schemeClr val="accent2"/>
              </a:buClr>
              <a:buSzPts val="1100"/>
              <a:buFont typeface="Noto Sans Symbols"/>
              <a:buNone/>
              <a:defRPr sz="2000" b="0" i="0" u="none" strike="noStrike" cap="none">
                <a:solidFill>
                  <a:schemeClr val="dk1"/>
                </a:solidFill>
                <a:latin typeface="Tahoma"/>
                <a:ea typeface="Tahoma"/>
                <a:cs typeface="Tahoma"/>
                <a:sym typeface="Tahoma"/>
              </a:defRPr>
            </a:lvl4pPr>
            <a:lvl5pPr marR="0" lvl="4" algn="l" rtl="0">
              <a:spcBef>
                <a:spcPts val="400"/>
              </a:spcBef>
              <a:spcAft>
                <a:spcPts val="0"/>
              </a:spcAft>
              <a:buClr>
                <a:schemeClr val="accent1"/>
              </a:buClr>
              <a:buSzPts val="1000"/>
              <a:buFont typeface="Noto Sans Symbols"/>
              <a:buNone/>
              <a:defRPr sz="2000" b="0" i="0" u="none" strike="noStrike" cap="none">
                <a:solidFill>
                  <a:schemeClr val="dk1"/>
                </a:solidFill>
                <a:latin typeface="Tahoma"/>
                <a:ea typeface="Tahoma"/>
                <a:cs typeface="Tahoma"/>
                <a:sym typeface="Tahoma"/>
              </a:defRPr>
            </a:lvl5pPr>
            <a:lvl6pPr marR="0" lvl="5" algn="l" rtl="0">
              <a:spcBef>
                <a:spcPts val="400"/>
              </a:spcBef>
              <a:spcAft>
                <a:spcPts val="0"/>
              </a:spcAft>
              <a:buClr>
                <a:schemeClr val="accent1"/>
              </a:buClr>
              <a:buSzPts val="1000"/>
              <a:buFont typeface="Noto Sans Symbols"/>
              <a:buNone/>
              <a:defRPr sz="2000" b="0" i="0" u="none" strike="noStrike" cap="none">
                <a:solidFill>
                  <a:schemeClr val="dk1"/>
                </a:solidFill>
                <a:latin typeface="Tahoma"/>
                <a:ea typeface="Tahoma"/>
                <a:cs typeface="Tahoma"/>
                <a:sym typeface="Tahoma"/>
              </a:defRPr>
            </a:lvl6pPr>
            <a:lvl7pPr marR="0" lvl="6" algn="l" rtl="0">
              <a:spcBef>
                <a:spcPts val="400"/>
              </a:spcBef>
              <a:spcAft>
                <a:spcPts val="0"/>
              </a:spcAft>
              <a:buClr>
                <a:schemeClr val="accent1"/>
              </a:buClr>
              <a:buSzPts val="1000"/>
              <a:buFont typeface="Noto Sans Symbols"/>
              <a:buNone/>
              <a:defRPr sz="2000" b="0" i="0" u="none" strike="noStrike" cap="none">
                <a:solidFill>
                  <a:schemeClr val="dk1"/>
                </a:solidFill>
                <a:latin typeface="Tahoma"/>
                <a:ea typeface="Tahoma"/>
                <a:cs typeface="Tahoma"/>
                <a:sym typeface="Tahoma"/>
              </a:defRPr>
            </a:lvl7pPr>
            <a:lvl8pPr marR="0" lvl="7" algn="l" rtl="0">
              <a:spcBef>
                <a:spcPts val="400"/>
              </a:spcBef>
              <a:spcAft>
                <a:spcPts val="0"/>
              </a:spcAft>
              <a:buClr>
                <a:schemeClr val="accent1"/>
              </a:buClr>
              <a:buSzPts val="1000"/>
              <a:buFont typeface="Noto Sans Symbols"/>
              <a:buNone/>
              <a:defRPr sz="2000" b="0" i="0" u="none" strike="noStrike" cap="none">
                <a:solidFill>
                  <a:schemeClr val="dk1"/>
                </a:solidFill>
                <a:latin typeface="Tahoma"/>
                <a:ea typeface="Tahoma"/>
                <a:cs typeface="Tahoma"/>
                <a:sym typeface="Tahoma"/>
              </a:defRPr>
            </a:lvl8pPr>
            <a:lvl9pPr marR="0" lvl="8" algn="l" rtl="0">
              <a:spcBef>
                <a:spcPts val="400"/>
              </a:spcBef>
              <a:spcAft>
                <a:spcPts val="0"/>
              </a:spcAft>
              <a:buClr>
                <a:schemeClr val="accent1"/>
              </a:buClr>
              <a:buSzPts val="1000"/>
              <a:buFont typeface="Noto Sans Symbols"/>
              <a:buNone/>
              <a:defRPr sz="2000" b="0" i="0" u="none" strike="noStrike" cap="none">
                <a:solidFill>
                  <a:schemeClr val="dk1"/>
                </a:solidFill>
                <a:latin typeface="Tahoma"/>
                <a:ea typeface="Tahoma"/>
                <a:cs typeface="Tahoma"/>
                <a:sym typeface="Tahoma"/>
              </a:defRPr>
            </a:lvl9pPr>
          </a:lstStyle>
          <a:p>
            <a:endParaRPr/>
          </a:p>
        </p:txBody>
      </p:sp>
      <p:sp>
        <p:nvSpPr>
          <p:cNvPr id="33" name="Google Shape;33;p7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280"/>
              </a:spcBef>
              <a:spcAft>
                <a:spcPts val="0"/>
              </a:spcAft>
              <a:buClr>
                <a:schemeClr val="folHlink"/>
              </a:buClr>
              <a:buSzPts val="840"/>
              <a:buFont typeface="Noto Sans Symbols"/>
              <a:buNone/>
              <a:defRPr sz="1400">
                <a:solidFill>
                  <a:schemeClr val="dk1"/>
                </a:solidFill>
                <a:latin typeface="Tahoma"/>
                <a:ea typeface="Tahoma"/>
                <a:cs typeface="Tahoma"/>
                <a:sym typeface="Tahoma"/>
              </a:defRPr>
            </a:lvl1pPr>
            <a:lvl2pPr marL="914400" marR="0" lvl="1" indent="-228600" algn="l" rtl="0">
              <a:spcBef>
                <a:spcPts val="240"/>
              </a:spcBef>
              <a:spcAft>
                <a:spcPts val="0"/>
              </a:spcAft>
              <a:buClr>
                <a:schemeClr val="hlink"/>
              </a:buClr>
              <a:buSzPts val="660"/>
              <a:buFont typeface="Noto Sans Symbols"/>
              <a:buNone/>
              <a:defRPr sz="1200" b="0" i="0" u="none" strike="noStrike" cap="none">
                <a:solidFill>
                  <a:schemeClr val="dk1"/>
                </a:solidFill>
                <a:latin typeface="Tahoma"/>
                <a:ea typeface="Tahoma"/>
                <a:cs typeface="Tahoma"/>
                <a:sym typeface="Tahoma"/>
              </a:defRPr>
            </a:lvl2pPr>
            <a:lvl3pPr marL="1371600" marR="0" lvl="2" indent="-228600" algn="l" rtl="0">
              <a:spcBef>
                <a:spcPts val="200"/>
              </a:spcBef>
              <a:spcAft>
                <a:spcPts val="0"/>
              </a:spcAft>
              <a:buClr>
                <a:schemeClr val="folHlink"/>
              </a:buClr>
              <a:buSzPts val="500"/>
              <a:buFont typeface="Noto Sans Symbols"/>
              <a:buNone/>
              <a:defRPr sz="1000" b="0" i="0" u="none" strike="noStrike" cap="none">
                <a:solidFill>
                  <a:schemeClr val="dk1"/>
                </a:solidFill>
                <a:latin typeface="Tahoma"/>
                <a:ea typeface="Tahoma"/>
                <a:cs typeface="Tahoma"/>
                <a:sym typeface="Tahoma"/>
              </a:defRPr>
            </a:lvl3pPr>
            <a:lvl4pPr marL="1828800" marR="0" lvl="3" indent="-228600" algn="l" rtl="0">
              <a:spcBef>
                <a:spcPts val="180"/>
              </a:spcBef>
              <a:spcAft>
                <a:spcPts val="0"/>
              </a:spcAft>
              <a:buClr>
                <a:schemeClr val="accent2"/>
              </a:buClr>
              <a:buSzPts val="495"/>
              <a:buFont typeface="Noto Sans Symbols"/>
              <a:buNone/>
              <a:defRPr sz="900" b="0" i="0" u="none" strike="noStrike" cap="none">
                <a:solidFill>
                  <a:schemeClr val="dk1"/>
                </a:solidFill>
                <a:latin typeface="Tahoma"/>
                <a:ea typeface="Tahoma"/>
                <a:cs typeface="Tahoma"/>
                <a:sym typeface="Tahoma"/>
              </a:defRPr>
            </a:lvl4pPr>
            <a:lvl5pPr marL="2286000" marR="0" lvl="4" indent="-228600" algn="l" rtl="0">
              <a:spcBef>
                <a:spcPts val="180"/>
              </a:spcBef>
              <a:spcAft>
                <a:spcPts val="0"/>
              </a:spcAft>
              <a:buClr>
                <a:schemeClr val="accent1"/>
              </a:buClr>
              <a:buSzPts val="450"/>
              <a:buFont typeface="Noto Sans Symbols"/>
              <a:buNone/>
              <a:defRPr sz="900" b="0" i="0" u="none" strike="noStrike" cap="none">
                <a:solidFill>
                  <a:schemeClr val="dk1"/>
                </a:solidFill>
                <a:latin typeface="Tahoma"/>
                <a:ea typeface="Tahoma"/>
                <a:cs typeface="Tahoma"/>
                <a:sym typeface="Tahoma"/>
              </a:defRPr>
            </a:lvl5pPr>
            <a:lvl6pPr marL="2743200" marR="0" lvl="5" indent="-228600" algn="l" rtl="0">
              <a:spcBef>
                <a:spcPts val="180"/>
              </a:spcBef>
              <a:spcAft>
                <a:spcPts val="0"/>
              </a:spcAft>
              <a:buClr>
                <a:schemeClr val="accent1"/>
              </a:buClr>
              <a:buSzPts val="450"/>
              <a:buFont typeface="Noto Sans Symbols"/>
              <a:buNone/>
              <a:defRPr sz="900" b="0" i="0" u="none" strike="noStrike" cap="none">
                <a:solidFill>
                  <a:schemeClr val="dk1"/>
                </a:solidFill>
                <a:latin typeface="Tahoma"/>
                <a:ea typeface="Tahoma"/>
                <a:cs typeface="Tahoma"/>
                <a:sym typeface="Tahoma"/>
              </a:defRPr>
            </a:lvl6pPr>
            <a:lvl7pPr marL="3200400" marR="0" lvl="6" indent="-228600" algn="l" rtl="0">
              <a:spcBef>
                <a:spcPts val="180"/>
              </a:spcBef>
              <a:spcAft>
                <a:spcPts val="0"/>
              </a:spcAft>
              <a:buClr>
                <a:schemeClr val="accent1"/>
              </a:buClr>
              <a:buSzPts val="450"/>
              <a:buFont typeface="Noto Sans Symbols"/>
              <a:buNone/>
              <a:defRPr sz="900" b="0" i="0" u="none" strike="noStrike" cap="none">
                <a:solidFill>
                  <a:schemeClr val="dk1"/>
                </a:solidFill>
                <a:latin typeface="Tahoma"/>
                <a:ea typeface="Tahoma"/>
                <a:cs typeface="Tahoma"/>
                <a:sym typeface="Tahoma"/>
              </a:defRPr>
            </a:lvl7pPr>
            <a:lvl8pPr marL="3657600" marR="0" lvl="7" indent="-228600" algn="l" rtl="0">
              <a:spcBef>
                <a:spcPts val="180"/>
              </a:spcBef>
              <a:spcAft>
                <a:spcPts val="0"/>
              </a:spcAft>
              <a:buClr>
                <a:schemeClr val="accent1"/>
              </a:buClr>
              <a:buSzPts val="450"/>
              <a:buFont typeface="Noto Sans Symbols"/>
              <a:buNone/>
              <a:defRPr sz="900" b="0" i="0" u="none" strike="noStrike" cap="none">
                <a:solidFill>
                  <a:schemeClr val="dk1"/>
                </a:solidFill>
                <a:latin typeface="Tahoma"/>
                <a:ea typeface="Tahoma"/>
                <a:cs typeface="Tahoma"/>
                <a:sym typeface="Tahoma"/>
              </a:defRPr>
            </a:lvl8pPr>
            <a:lvl9pPr marL="4114800" marR="0" lvl="8" indent="-228600" algn="l" rtl="0">
              <a:spcBef>
                <a:spcPts val="180"/>
              </a:spcBef>
              <a:spcAft>
                <a:spcPts val="0"/>
              </a:spcAft>
              <a:buClr>
                <a:schemeClr val="accent1"/>
              </a:buClr>
              <a:buSzPts val="450"/>
              <a:buFont typeface="Noto Sans Symbols"/>
              <a:buNone/>
              <a:defRPr sz="900" b="0" i="0" u="none" strike="noStrike" cap="none">
                <a:solidFill>
                  <a:schemeClr val="dk1"/>
                </a:solidFill>
                <a:latin typeface="Tahoma"/>
                <a:ea typeface="Tahoma"/>
                <a:cs typeface="Tahoma"/>
                <a:sym typeface="Tahoma"/>
              </a:defRPr>
            </a:lvl9pPr>
          </a:lstStyle>
          <a:p>
            <a:endParaRPr/>
          </a:p>
        </p:txBody>
      </p:sp>
      <p:sp>
        <p:nvSpPr>
          <p:cNvPr id="34" name="Google Shape;34;p70"/>
          <p:cNvSpPr txBox="1">
            <a:spLocks noGrp="1"/>
          </p:cNvSpPr>
          <p:nvPr>
            <p:ph type="sldNum" idx="12"/>
          </p:nvPr>
        </p:nvSpPr>
        <p:spPr>
          <a:xfrm>
            <a:off x="0" y="6400800"/>
            <a:ext cx="1905000" cy="457200"/>
          </a:xfrm>
          <a:prstGeom prst="rect">
            <a:avLst/>
          </a:prstGeom>
          <a:noFill/>
          <a:ln>
            <a:noFill/>
          </a:ln>
        </p:spPr>
        <p:txBody>
          <a:bodyPr spcFirstLastPara="1" wrap="square" lIns="91425" tIns="45700" rIns="91425" bIns="45700" anchor="b" anchorCtr="0">
            <a:noAutofit/>
          </a:bodyPr>
          <a:lstStyle>
            <a:lvl1pPr marL="0" marR="0" lvl="0"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1pPr>
            <a:lvl2pPr marL="0" marR="0" lvl="1"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2pPr>
            <a:lvl3pPr marL="0" marR="0" lvl="2"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3pPr>
            <a:lvl4pPr marL="0" marR="0" lvl="3"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4pPr>
            <a:lvl5pPr marL="0" marR="0" lvl="4"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5pPr>
            <a:lvl6pPr marL="0" marR="0" lvl="5"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6pPr>
            <a:lvl7pPr marL="0" marR="0" lvl="6"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7pPr>
            <a:lvl8pPr marL="0" marR="0" lvl="7"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8pPr>
            <a:lvl9pPr marL="0" marR="0" lvl="8"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9pPr>
          </a:lstStyle>
          <a:p>
            <a:pPr marL="0" lvl="0" indent="0" algn="l" rtl="0">
              <a:spcBef>
                <a:spcPts val="0"/>
              </a:spcBef>
              <a:spcAft>
                <a:spcPts val="0"/>
              </a:spcAft>
              <a:buNone/>
            </a:pPr>
            <a:r>
              <a:rPr lang="en-US"/>
              <a:t>12.</a:t>
            </a: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35"/>
        <p:cNvGrpSpPr/>
        <p:nvPr/>
      </p:nvGrpSpPr>
      <p:grpSpPr>
        <a:xfrm>
          <a:off x="0" y="0"/>
          <a:ext cx="0" cy="0"/>
          <a:chOff x="0" y="0"/>
          <a:chExt cx="0" cy="0"/>
        </a:xfrm>
      </p:grpSpPr>
      <p:sp>
        <p:nvSpPr>
          <p:cNvPr id="36" name="Google Shape;36;p71"/>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2000" b="1" i="0" u="none" strike="noStrike" cap="none">
                <a:solidFill>
                  <a:schemeClr val="dk2"/>
                </a:solidFill>
                <a:latin typeface="Tahoma"/>
                <a:ea typeface="Tahoma"/>
                <a:cs typeface="Tahoma"/>
                <a:sym typeface="Tahoma"/>
              </a:defRPr>
            </a:lvl1pPr>
            <a:lvl2pPr marR="0" lvl="1" algn="l" rtl="0">
              <a:spcBef>
                <a:spcPts val="0"/>
              </a:spcBef>
              <a:spcAft>
                <a:spcPts val="0"/>
              </a:spcAft>
              <a:buSzPts val="1400"/>
              <a:buNone/>
              <a:defRPr sz="4400" b="0" i="0" u="none" strike="noStrike" cap="none">
                <a:solidFill>
                  <a:schemeClr val="dk2"/>
                </a:solidFill>
                <a:latin typeface="Tahoma"/>
                <a:ea typeface="Tahoma"/>
                <a:cs typeface="Tahoma"/>
                <a:sym typeface="Tahoma"/>
              </a:defRPr>
            </a:lvl2pPr>
            <a:lvl3pPr marR="0" lvl="2" algn="l" rtl="0">
              <a:spcBef>
                <a:spcPts val="0"/>
              </a:spcBef>
              <a:spcAft>
                <a:spcPts val="0"/>
              </a:spcAft>
              <a:buSzPts val="1400"/>
              <a:buNone/>
              <a:defRPr sz="4400" b="0" i="0" u="none" strike="noStrike" cap="none">
                <a:solidFill>
                  <a:schemeClr val="dk2"/>
                </a:solidFill>
                <a:latin typeface="Tahoma"/>
                <a:ea typeface="Tahoma"/>
                <a:cs typeface="Tahoma"/>
                <a:sym typeface="Tahoma"/>
              </a:defRPr>
            </a:lvl3pPr>
            <a:lvl4pPr marR="0" lvl="3" algn="l" rtl="0">
              <a:spcBef>
                <a:spcPts val="0"/>
              </a:spcBef>
              <a:spcAft>
                <a:spcPts val="0"/>
              </a:spcAft>
              <a:buSzPts val="1400"/>
              <a:buNone/>
              <a:defRPr sz="4400" b="0" i="0" u="none" strike="noStrike" cap="none">
                <a:solidFill>
                  <a:schemeClr val="dk2"/>
                </a:solidFill>
                <a:latin typeface="Tahoma"/>
                <a:ea typeface="Tahoma"/>
                <a:cs typeface="Tahoma"/>
                <a:sym typeface="Tahoma"/>
              </a:defRPr>
            </a:lvl4pPr>
            <a:lvl5pPr marR="0" lvl="4" algn="l" rtl="0">
              <a:spcBef>
                <a:spcPts val="0"/>
              </a:spcBef>
              <a:spcAft>
                <a:spcPts val="0"/>
              </a:spcAft>
              <a:buSzPts val="1400"/>
              <a:buNone/>
              <a:defRPr sz="4400" b="0" i="0" u="none" strike="noStrike" cap="none">
                <a:solidFill>
                  <a:schemeClr val="dk2"/>
                </a:solidFill>
                <a:latin typeface="Tahoma"/>
                <a:ea typeface="Tahoma"/>
                <a:cs typeface="Tahoma"/>
                <a:sym typeface="Tahoma"/>
              </a:defRPr>
            </a:lvl5pPr>
            <a:lvl6pPr marR="0" lvl="5" algn="l" rtl="0">
              <a:spcBef>
                <a:spcPts val="0"/>
              </a:spcBef>
              <a:spcAft>
                <a:spcPts val="0"/>
              </a:spcAft>
              <a:buSzPts val="1400"/>
              <a:buNone/>
              <a:defRPr sz="4400" b="0" i="0" u="none" strike="noStrike" cap="none">
                <a:solidFill>
                  <a:schemeClr val="dk2"/>
                </a:solidFill>
                <a:latin typeface="Tahoma"/>
                <a:ea typeface="Tahoma"/>
                <a:cs typeface="Tahoma"/>
                <a:sym typeface="Tahoma"/>
              </a:defRPr>
            </a:lvl6pPr>
            <a:lvl7pPr marR="0" lvl="6" algn="l" rtl="0">
              <a:spcBef>
                <a:spcPts val="0"/>
              </a:spcBef>
              <a:spcAft>
                <a:spcPts val="0"/>
              </a:spcAft>
              <a:buSzPts val="1400"/>
              <a:buNone/>
              <a:defRPr sz="4400" b="0" i="0" u="none" strike="noStrike" cap="none">
                <a:solidFill>
                  <a:schemeClr val="dk2"/>
                </a:solidFill>
                <a:latin typeface="Tahoma"/>
                <a:ea typeface="Tahoma"/>
                <a:cs typeface="Tahoma"/>
                <a:sym typeface="Tahoma"/>
              </a:defRPr>
            </a:lvl7pPr>
            <a:lvl8pPr marR="0" lvl="7" algn="l" rtl="0">
              <a:spcBef>
                <a:spcPts val="0"/>
              </a:spcBef>
              <a:spcAft>
                <a:spcPts val="0"/>
              </a:spcAft>
              <a:buSzPts val="1400"/>
              <a:buNone/>
              <a:defRPr sz="4400" b="0" i="0" u="none" strike="noStrike" cap="none">
                <a:solidFill>
                  <a:schemeClr val="dk2"/>
                </a:solidFill>
                <a:latin typeface="Tahoma"/>
                <a:ea typeface="Tahoma"/>
                <a:cs typeface="Tahoma"/>
                <a:sym typeface="Tahoma"/>
              </a:defRPr>
            </a:lvl8pPr>
            <a:lvl9pPr marR="0" lvl="8" algn="l" rtl="0">
              <a:spcBef>
                <a:spcPts val="0"/>
              </a:spcBef>
              <a:spcAft>
                <a:spcPts val="0"/>
              </a:spcAft>
              <a:buSzPts val="1400"/>
              <a:buNone/>
              <a:defRPr sz="4400" b="0" i="0" u="none" strike="noStrike" cap="none">
                <a:solidFill>
                  <a:schemeClr val="dk2"/>
                </a:solidFill>
                <a:latin typeface="Tahoma"/>
                <a:ea typeface="Tahoma"/>
                <a:cs typeface="Tahoma"/>
                <a:sym typeface="Tahoma"/>
              </a:defRPr>
            </a:lvl9pPr>
          </a:lstStyle>
          <a:p>
            <a:endParaRPr/>
          </a:p>
        </p:txBody>
      </p:sp>
      <p:sp>
        <p:nvSpPr>
          <p:cNvPr id="37" name="Google Shape;37;p71"/>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Autofit/>
          </a:bodyPr>
          <a:lstStyle>
            <a:lvl1pPr marL="457200" marR="0" lvl="0" indent="-350520" algn="l" rtl="0">
              <a:spcBef>
                <a:spcPts val="640"/>
              </a:spcBef>
              <a:spcAft>
                <a:spcPts val="0"/>
              </a:spcAft>
              <a:buClr>
                <a:schemeClr val="folHlink"/>
              </a:buClr>
              <a:buSzPts val="1920"/>
              <a:buFont typeface="Noto Sans Symbols"/>
              <a:buChar char="■"/>
              <a:defRPr sz="3200">
                <a:solidFill>
                  <a:schemeClr val="dk1"/>
                </a:solidFill>
                <a:latin typeface="Tahoma"/>
                <a:ea typeface="Tahoma"/>
                <a:cs typeface="Tahoma"/>
                <a:sym typeface="Tahoma"/>
              </a:defRPr>
            </a:lvl1pPr>
            <a:lvl2pPr marL="914400" marR="0" lvl="1" indent="-326390" algn="l" rtl="0">
              <a:spcBef>
                <a:spcPts val="560"/>
              </a:spcBef>
              <a:spcAft>
                <a:spcPts val="0"/>
              </a:spcAft>
              <a:buClr>
                <a:schemeClr val="hlink"/>
              </a:buClr>
              <a:buSzPts val="1540"/>
              <a:buFont typeface="Noto Sans Symbols"/>
              <a:buChar char="■"/>
              <a:defRPr sz="2800" b="0" i="0" u="none" strike="noStrike" cap="none">
                <a:solidFill>
                  <a:schemeClr val="dk1"/>
                </a:solidFill>
                <a:latin typeface="Tahoma"/>
                <a:ea typeface="Tahoma"/>
                <a:cs typeface="Tahoma"/>
                <a:sym typeface="Tahoma"/>
              </a:defRPr>
            </a:lvl2pPr>
            <a:lvl3pPr marL="1371600" marR="0" lvl="2" indent="-304800" algn="l" rtl="0">
              <a:spcBef>
                <a:spcPts val="480"/>
              </a:spcBef>
              <a:spcAft>
                <a:spcPts val="0"/>
              </a:spcAft>
              <a:buClr>
                <a:schemeClr val="folHlink"/>
              </a:buClr>
              <a:buSzPts val="1200"/>
              <a:buFont typeface="Noto Sans Symbols"/>
              <a:buChar char="■"/>
              <a:defRPr sz="2400" b="0" i="0" u="none" strike="noStrike" cap="none">
                <a:solidFill>
                  <a:schemeClr val="dk1"/>
                </a:solidFill>
                <a:latin typeface="Tahoma"/>
                <a:ea typeface="Tahoma"/>
                <a:cs typeface="Tahoma"/>
                <a:sym typeface="Tahoma"/>
              </a:defRPr>
            </a:lvl3pPr>
            <a:lvl4pPr marL="1828800" marR="0" lvl="3" indent="-298450" algn="l" rtl="0">
              <a:spcBef>
                <a:spcPts val="400"/>
              </a:spcBef>
              <a:spcAft>
                <a:spcPts val="0"/>
              </a:spcAft>
              <a:buClr>
                <a:schemeClr val="accent2"/>
              </a:buClr>
              <a:buSzPts val="1100"/>
              <a:buFont typeface="Noto Sans Symbols"/>
              <a:buChar char="■"/>
              <a:defRPr sz="2000" b="0" i="0" u="none" strike="noStrike" cap="none">
                <a:solidFill>
                  <a:schemeClr val="dk1"/>
                </a:solidFill>
                <a:latin typeface="Tahoma"/>
                <a:ea typeface="Tahoma"/>
                <a:cs typeface="Tahoma"/>
                <a:sym typeface="Tahoma"/>
              </a:defRPr>
            </a:lvl4pPr>
            <a:lvl5pPr marL="2286000" marR="0" lvl="4" indent="-292100"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5pPr>
            <a:lvl6pPr marL="2743200" marR="0" lvl="5" indent="-292100"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6pPr>
            <a:lvl7pPr marL="3200400" marR="0" lvl="6" indent="-292100"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7pPr>
            <a:lvl8pPr marL="3657600" marR="0" lvl="7" indent="-292100"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8pPr>
            <a:lvl9pPr marL="4114800" marR="0" lvl="8" indent="-292100" algn="l" rtl="0">
              <a:spcBef>
                <a:spcPts val="400"/>
              </a:spcBef>
              <a:spcAft>
                <a:spcPts val="0"/>
              </a:spcAft>
              <a:buClr>
                <a:schemeClr val="accent1"/>
              </a:buClr>
              <a:buSzPts val="1000"/>
              <a:buFont typeface="Noto Sans Symbols"/>
              <a:buChar char="■"/>
              <a:defRPr sz="2000" b="0" i="0" u="none" strike="noStrike" cap="none">
                <a:solidFill>
                  <a:schemeClr val="dk1"/>
                </a:solidFill>
                <a:latin typeface="Tahoma"/>
                <a:ea typeface="Tahoma"/>
                <a:cs typeface="Tahoma"/>
                <a:sym typeface="Tahoma"/>
              </a:defRPr>
            </a:lvl9pPr>
          </a:lstStyle>
          <a:p>
            <a:endParaRPr/>
          </a:p>
        </p:txBody>
      </p:sp>
      <p:sp>
        <p:nvSpPr>
          <p:cNvPr id="38" name="Google Shape;38;p71"/>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280"/>
              </a:spcBef>
              <a:spcAft>
                <a:spcPts val="0"/>
              </a:spcAft>
              <a:buClr>
                <a:schemeClr val="folHlink"/>
              </a:buClr>
              <a:buSzPts val="840"/>
              <a:buFont typeface="Noto Sans Symbols"/>
              <a:buNone/>
              <a:defRPr sz="1400">
                <a:solidFill>
                  <a:schemeClr val="dk1"/>
                </a:solidFill>
                <a:latin typeface="Tahoma"/>
                <a:ea typeface="Tahoma"/>
                <a:cs typeface="Tahoma"/>
                <a:sym typeface="Tahoma"/>
              </a:defRPr>
            </a:lvl1pPr>
            <a:lvl2pPr marL="914400" marR="0" lvl="1" indent="-228600" algn="l" rtl="0">
              <a:spcBef>
                <a:spcPts val="240"/>
              </a:spcBef>
              <a:spcAft>
                <a:spcPts val="0"/>
              </a:spcAft>
              <a:buClr>
                <a:schemeClr val="hlink"/>
              </a:buClr>
              <a:buSzPts val="660"/>
              <a:buFont typeface="Noto Sans Symbols"/>
              <a:buNone/>
              <a:defRPr sz="1200" b="0" i="0" u="none" strike="noStrike" cap="none">
                <a:solidFill>
                  <a:schemeClr val="dk1"/>
                </a:solidFill>
                <a:latin typeface="Tahoma"/>
                <a:ea typeface="Tahoma"/>
                <a:cs typeface="Tahoma"/>
                <a:sym typeface="Tahoma"/>
              </a:defRPr>
            </a:lvl2pPr>
            <a:lvl3pPr marL="1371600" marR="0" lvl="2" indent="-228600" algn="l" rtl="0">
              <a:spcBef>
                <a:spcPts val="200"/>
              </a:spcBef>
              <a:spcAft>
                <a:spcPts val="0"/>
              </a:spcAft>
              <a:buClr>
                <a:schemeClr val="folHlink"/>
              </a:buClr>
              <a:buSzPts val="500"/>
              <a:buFont typeface="Noto Sans Symbols"/>
              <a:buNone/>
              <a:defRPr sz="1000" b="0" i="0" u="none" strike="noStrike" cap="none">
                <a:solidFill>
                  <a:schemeClr val="dk1"/>
                </a:solidFill>
                <a:latin typeface="Tahoma"/>
                <a:ea typeface="Tahoma"/>
                <a:cs typeface="Tahoma"/>
                <a:sym typeface="Tahoma"/>
              </a:defRPr>
            </a:lvl3pPr>
            <a:lvl4pPr marL="1828800" marR="0" lvl="3" indent="-228600" algn="l" rtl="0">
              <a:spcBef>
                <a:spcPts val="180"/>
              </a:spcBef>
              <a:spcAft>
                <a:spcPts val="0"/>
              </a:spcAft>
              <a:buClr>
                <a:schemeClr val="accent2"/>
              </a:buClr>
              <a:buSzPts val="495"/>
              <a:buFont typeface="Noto Sans Symbols"/>
              <a:buNone/>
              <a:defRPr sz="900" b="0" i="0" u="none" strike="noStrike" cap="none">
                <a:solidFill>
                  <a:schemeClr val="dk1"/>
                </a:solidFill>
                <a:latin typeface="Tahoma"/>
                <a:ea typeface="Tahoma"/>
                <a:cs typeface="Tahoma"/>
                <a:sym typeface="Tahoma"/>
              </a:defRPr>
            </a:lvl4pPr>
            <a:lvl5pPr marL="2286000" marR="0" lvl="4" indent="-228600" algn="l" rtl="0">
              <a:spcBef>
                <a:spcPts val="180"/>
              </a:spcBef>
              <a:spcAft>
                <a:spcPts val="0"/>
              </a:spcAft>
              <a:buClr>
                <a:schemeClr val="accent1"/>
              </a:buClr>
              <a:buSzPts val="450"/>
              <a:buFont typeface="Noto Sans Symbols"/>
              <a:buNone/>
              <a:defRPr sz="900" b="0" i="0" u="none" strike="noStrike" cap="none">
                <a:solidFill>
                  <a:schemeClr val="dk1"/>
                </a:solidFill>
                <a:latin typeface="Tahoma"/>
                <a:ea typeface="Tahoma"/>
                <a:cs typeface="Tahoma"/>
                <a:sym typeface="Tahoma"/>
              </a:defRPr>
            </a:lvl5pPr>
            <a:lvl6pPr marL="2743200" marR="0" lvl="5" indent="-228600" algn="l" rtl="0">
              <a:spcBef>
                <a:spcPts val="180"/>
              </a:spcBef>
              <a:spcAft>
                <a:spcPts val="0"/>
              </a:spcAft>
              <a:buClr>
                <a:schemeClr val="accent1"/>
              </a:buClr>
              <a:buSzPts val="450"/>
              <a:buFont typeface="Noto Sans Symbols"/>
              <a:buNone/>
              <a:defRPr sz="900" b="0" i="0" u="none" strike="noStrike" cap="none">
                <a:solidFill>
                  <a:schemeClr val="dk1"/>
                </a:solidFill>
                <a:latin typeface="Tahoma"/>
                <a:ea typeface="Tahoma"/>
                <a:cs typeface="Tahoma"/>
                <a:sym typeface="Tahoma"/>
              </a:defRPr>
            </a:lvl6pPr>
            <a:lvl7pPr marL="3200400" marR="0" lvl="6" indent="-228600" algn="l" rtl="0">
              <a:spcBef>
                <a:spcPts val="180"/>
              </a:spcBef>
              <a:spcAft>
                <a:spcPts val="0"/>
              </a:spcAft>
              <a:buClr>
                <a:schemeClr val="accent1"/>
              </a:buClr>
              <a:buSzPts val="450"/>
              <a:buFont typeface="Noto Sans Symbols"/>
              <a:buNone/>
              <a:defRPr sz="900" b="0" i="0" u="none" strike="noStrike" cap="none">
                <a:solidFill>
                  <a:schemeClr val="dk1"/>
                </a:solidFill>
                <a:latin typeface="Tahoma"/>
                <a:ea typeface="Tahoma"/>
                <a:cs typeface="Tahoma"/>
                <a:sym typeface="Tahoma"/>
              </a:defRPr>
            </a:lvl7pPr>
            <a:lvl8pPr marL="3657600" marR="0" lvl="7" indent="-228600" algn="l" rtl="0">
              <a:spcBef>
                <a:spcPts val="180"/>
              </a:spcBef>
              <a:spcAft>
                <a:spcPts val="0"/>
              </a:spcAft>
              <a:buClr>
                <a:schemeClr val="accent1"/>
              </a:buClr>
              <a:buSzPts val="450"/>
              <a:buFont typeface="Noto Sans Symbols"/>
              <a:buNone/>
              <a:defRPr sz="900" b="0" i="0" u="none" strike="noStrike" cap="none">
                <a:solidFill>
                  <a:schemeClr val="dk1"/>
                </a:solidFill>
                <a:latin typeface="Tahoma"/>
                <a:ea typeface="Tahoma"/>
                <a:cs typeface="Tahoma"/>
                <a:sym typeface="Tahoma"/>
              </a:defRPr>
            </a:lvl8pPr>
            <a:lvl9pPr marL="4114800" marR="0" lvl="8" indent="-228600" algn="l" rtl="0">
              <a:spcBef>
                <a:spcPts val="180"/>
              </a:spcBef>
              <a:spcAft>
                <a:spcPts val="0"/>
              </a:spcAft>
              <a:buClr>
                <a:schemeClr val="accent1"/>
              </a:buClr>
              <a:buSzPts val="450"/>
              <a:buFont typeface="Noto Sans Symbols"/>
              <a:buNone/>
              <a:defRPr sz="900" b="0" i="0" u="none" strike="noStrike" cap="none">
                <a:solidFill>
                  <a:schemeClr val="dk1"/>
                </a:solidFill>
                <a:latin typeface="Tahoma"/>
                <a:ea typeface="Tahoma"/>
                <a:cs typeface="Tahoma"/>
                <a:sym typeface="Tahoma"/>
              </a:defRPr>
            </a:lvl9pPr>
          </a:lstStyle>
          <a:p>
            <a:endParaRPr/>
          </a:p>
        </p:txBody>
      </p:sp>
      <p:sp>
        <p:nvSpPr>
          <p:cNvPr id="39" name="Google Shape;39;p71"/>
          <p:cNvSpPr txBox="1">
            <a:spLocks noGrp="1"/>
          </p:cNvSpPr>
          <p:nvPr>
            <p:ph type="sldNum" idx="12"/>
          </p:nvPr>
        </p:nvSpPr>
        <p:spPr>
          <a:xfrm>
            <a:off x="0" y="6400800"/>
            <a:ext cx="1905000" cy="457200"/>
          </a:xfrm>
          <a:prstGeom prst="rect">
            <a:avLst/>
          </a:prstGeom>
          <a:noFill/>
          <a:ln>
            <a:noFill/>
          </a:ln>
        </p:spPr>
        <p:txBody>
          <a:bodyPr spcFirstLastPara="1" wrap="square" lIns="91425" tIns="45700" rIns="91425" bIns="45700" anchor="b" anchorCtr="0">
            <a:noAutofit/>
          </a:bodyPr>
          <a:lstStyle>
            <a:lvl1pPr marL="0" marR="0" lvl="0"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1pPr>
            <a:lvl2pPr marL="0" marR="0" lvl="1"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2pPr>
            <a:lvl3pPr marL="0" marR="0" lvl="2"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3pPr>
            <a:lvl4pPr marL="0" marR="0" lvl="3"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4pPr>
            <a:lvl5pPr marL="0" marR="0" lvl="4"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5pPr>
            <a:lvl6pPr marL="0" marR="0" lvl="5"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6pPr>
            <a:lvl7pPr marL="0" marR="0" lvl="6"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7pPr>
            <a:lvl8pPr marL="0" marR="0" lvl="7"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8pPr>
            <a:lvl9pPr marL="0" marR="0" lvl="8"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9pPr>
          </a:lstStyle>
          <a:p>
            <a:pPr marL="0" lvl="0" indent="0" algn="l" rtl="0">
              <a:spcBef>
                <a:spcPts val="0"/>
              </a:spcBef>
              <a:spcAft>
                <a:spcPts val="0"/>
              </a:spcAft>
              <a:buNone/>
            </a:pPr>
            <a:r>
              <a:rPr lang="en-US"/>
              <a:t>12.</a:t>
            </a: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7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2"/>
                </a:solidFill>
                <a:latin typeface="Tahoma"/>
                <a:ea typeface="Tahoma"/>
                <a:cs typeface="Tahoma"/>
                <a:sym typeface="Tahoma"/>
              </a:defRPr>
            </a:lvl1pPr>
            <a:lvl2pPr marR="0" lvl="1" algn="l" rtl="0">
              <a:spcBef>
                <a:spcPts val="0"/>
              </a:spcBef>
              <a:spcAft>
                <a:spcPts val="0"/>
              </a:spcAft>
              <a:buSzPts val="1400"/>
              <a:buNone/>
              <a:defRPr sz="4400" b="0" i="0" u="none" strike="noStrike" cap="none">
                <a:solidFill>
                  <a:schemeClr val="dk2"/>
                </a:solidFill>
                <a:latin typeface="Tahoma"/>
                <a:ea typeface="Tahoma"/>
                <a:cs typeface="Tahoma"/>
                <a:sym typeface="Tahoma"/>
              </a:defRPr>
            </a:lvl2pPr>
            <a:lvl3pPr marR="0" lvl="2" algn="l" rtl="0">
              <a:spcBef>
                <a:spcPts val="0"/>
              </a:spcBef>
              <a:spcAft>
                <a:spcPts val="0"/>
              </a:spcAft>
              <a:buSzPts val="1400"/>
              <a:buNone/>
              <a:defRPr sz="4400" b="0" i="0" u="none" strike="noStrike" cap="none">
                <a:solidFill>
                  <a:schemeClr val="dk2"/>
                </a:solidFill>
                <a:latin typeface="Tahoma"/>
                <a:ea typeface="Tahoma"/>
                <a:cs typeface="Tahoma"/>
                <a:sym typeface="Tahoma"/>
              </a:defRPr>
            </a:lvl3pPr>
            <a:lvl4pPr marR="0" lvl="3" algn="l" rtl="0">
              <a:spcBef>
                <a:spcPts val="0"/>
              </a:spcBef>
              <a:spcAft>
                <a:spcPts val="0"/>
              </a:spcAft>
              <a:buSzPts val="1400"/>
              <a:buNone/>
              <a:defRPr sz="4400" b="0" i="0" u="none" strike="noStrike" cap="none">
                <a:solidFill>
                  <a:schemeClr val="dk2"/>
                </a:solidFill>
                <a:latin typeface="Tahoma"/>
                <a:ea typeface="Tahoma"/>
                <a:cs typeface="Tahoma"/>
                <a:sym typeface="Tahoma"/>
              </a:defRPr>
            </a:lvl4pPr>
            <a:lvl5pPr marR="0" lvl="4" algn="l" rtl="0">
              <a:spcBef>
                <a:spcPts val="0"/>
              </a:spcBef>
              <a:spcAft>
                <a:spcPts val="0"/>
              </a:spcAft>
              <a:buSzPts val="1400"/>
              <a:buNone/>
              <a:defRPr sz="4400" b="0" i="0" u="none" strike="noStrike" cap="none">
                <a:solidFill>
                  <a:schemeClr val="dk2"/>
                </a:solidFill>
                <a:latin typeface="Tahoma"/>
                <a:ea typeface="Tahoma"/>
                <a:cs typeface="Tahoma"/>
                <a:sym typeface="Tahoma"/>
              </a:defRPr>
            </a:lvl5pPr>
            <a:lvl6pPr marR="0" lvl="5" algn="l" rtl="0">
              <a:spcBef>
                <a:spcPts val="0"/>
              </a:spcBef>
              <a:spcAft>
                <a:spcPts val="0"/>
              </a:spcAft>
              <a:buSzPts val="1400"/>
              <a:buNone/>
              <a:defRPr sz="4400" b="0" i="0" u="none" strike="noStrike" cap="none">
                <a:solidFill>
                  <a:schemeClr val="dk2"/>
                </a:solidFill>
                <a:latin typeface="Tahoma"/>
                <a:ea typeface="Tahoma"/>
                <a:cs typeface="Tahoma"/>
                <a:sym typeface="Tahoma"/>
              </a:defRPr>
            </a:lvl6pPr>
            <a:lvl7pPr marR="0" lvl="6" algn="l" rtl="0">
              <a:spcBef>
                <a:spcPts val="0"/>
              </a:spcBef>
              <a:spcAft>
                <a:spcPts val="0"/>
              </a:spcAft>
              <a:buSzPts val="1400"/>
              <a:buNone/>
              <a:defRPr sz="4400" b="0" i="0" u="none" strike="noStrike" cap="none">
                <a:solidFill>
                  <a:schemeClr val="dk2"/>
                </a:solidFill>
                <a:latin typeface="Tahoma"/>
                <a:ea typeface="Tahoma"/>
                <a:cs typeface="Tahoma"/>
                <a:sym typeface="Tahoma"/>
              </a:defRPr>
            </a:lvl7pPr>
            <a:lvl8pPr marR="0" lvl="7" algn="l" rtl="0">
              <a:spcBef>
                <a:spcPts val="0"/>
              </a:spcBef>
              <a:spcAft>
                <a:spcPts val="0"/>
              </a:spcAft>
              <a:buSzPts val="1400"/>
              <a:buNone/>
              <a:defRPr sz="4400" b="0" i="0" u="none" strike="noStrike" cap="none">
                <a:solidFill>
                  <a:schemeClr val="dk2"/>
                </a:solidFill>
                <a:latin typeface="Tahoma"/>
                <a:ea typeface="Tahoma"/>
                <a:cs typeface="Tahoma"/>
                <a:sym typeface="Tahoma"/>
              </a:defRPr>
            </a:lvl8pPr>
            <a:lvl9pPr marR="0" lvl="8" algn="l" rtl="0">
              <a:spcBef>
                <a:spcPts val="0"/>
              </a:spcBef>
              <a:spcAft>
                <a:spcPts val="0"/>
              </a:spcAft>
              <a:buSzPts val="1400"/>
              <a:buNone/>
              <a:defRPr sz="4400" b="0" i="0" u="none" strike="noStrike" cap="none">
                <a:solidFill>
                  <a:schemeClr val="dk2"/>
                </a:solidFill>
                <a:latin typeface="Tahoma"/>
                <a:ea typeface="Tahoma"/>
                <a:cs typeface="Tahoma"/>
                <a:sym typeface="Tahoma"/>
              </a:defRPr>
            </a:lvl9pPr>
          </a:lstStyle>
          <a:p>
            <a:endParaRPr/>
          </a:p>
        </p:txBody>
      </p:sp>
      <p:sp>
        <p:nvSpPr>
          <p:cNvPr id="42" name="Google Shape;42;p72"/>
          <p:cNvSpPr txBox="1">
            <a:spLocks noGrp="1"/>
          </p:cNvSpPr>
          <p:nvPr>
            <p:ph type="sldNum" idx="12"/>
          </p:nvPr>
        </p:nvSpPr>
        <p:spPr>
          <a:xfrm>
            <a:off x="0" y="6400800"/>
            <a:ext cx="1905000" cy="457200"/>
          </a:xfrm>
          <a:prstGeom prst="rect">
            <a:avLst/>
          </a:prstGeom>
          <a:noFill/>
          <a:ln>
            <a:noFill/>
          </a:ln>
        </p:spPr>
        <p:txBody>
          <a:bodyPr spcFirstLastPara="1" wrap="square" lIns="91425" tIns="45700" rIns="91425" bIns="45700" anchor="b" anchorCtr="0">
            <a:noAutofit/>
          </a:bodyPr>
          <a:lstStyle>
            <a:lvl1pPr marL="0" marR="0" lvl="0"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1pPr>
            <a:lvl2pPr marL="0" marR="0" lvl="1"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2pPr>
            <a:lvl3pPr marL="0" marR="0" lvl="2"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3pPr>
            <a:lvl4pPr marL="0" marR="0" lvl="3"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4pPr>
            <a:lvl5pPr marL="0" marR="0" lvl="4"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5pPr>
            <a:lvl6pPr marL="0" marR="0" lvl="5"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6pPr>
            <a:lvl7pPr marL="0" marR="0" lvl="6"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7pPr>
            <a:lvl8pPr marL="0" marR="0" lvl="7"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8pPr>
            <a:lvl9pPr marL="0" marR="0" lvl="8"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9pPr>
          </a:lstStyle>
          <a:p>
            <a:pPr marL="0" lvl="0" indent="0" algn="l" rtl="0">
              <a:spcBef>
                <a:spcPts val="0"/>
              </a:spcBef>
              <a:spcAft>
                <a:spcPts val="0"/>
              </a:spcAft>
              <a:buNone/>
            </a:pPr>
            <a:r>
              <a:rPr lang="en-US"/>
              <a:t>12.</a:t>
            </a: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3"/>
        <p:cNvGrpSpPr/>
        <p:nvPr/>
      </p:nvGrpSpPr>
      <p:grpSpPr>
        <a:xfrm>
          <a:off x="0" y="0"/>
          <a:ext cx="0" cy="0"/>
          <a:chOff x="0" y="0"/>
          <a:chExt cx="0" cy="0"/>
        </a:xfrm>
      </p:grpSpPr>
      <p:sp>
        <p:nvSpPr>
          <p:cNvPr id="44" name="Google Shape;44;p7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400" b="0" i="0" u="none" strike="noStrike" cap="none">
                <a:solidFill>
                  <a:schemeClr val="dk2"/>
                </a:solidFill>
                <a:latin typeface="Tahoma"/>
                <a:ea typeface="Tahoma"/>
                <a:cs typeface="Tahoma"/>
                <a:sym typeface="Tahoma"/>
              </a:defRPr>
            </a:lvl1pPr>
            <a:lvl2pPr marR="0" lvl="1" algn="l" rtl="0">
              <a:spcBef>
                <a:spcPts val="0"/>
              </a:spcBef>
              <a:spcAft>
                <a:spcPts val="0"/>
              </a:spcAft>
              <a:buSzPts val="1400"/>
              <a:buNone/>
              <a:defRPr sz="4400" b="0" i="0" u="none" strike="noStrike" cap="none">
                <a:solidFill>
                  <a:schemeClr val="dk2"/>
                </a:solidFill>
                <a:latin typeface="Tahoma"/>
                <a:ea typeface="Tahoma"/>
                <a:cs typeface="Tahoma"/>
                <a:sym typeface="Tahoma"/>
              </a:defRPr>
            </a:lvl2pPr>
            <a:lvl3pPr marR="0" lvl="2" algn="l" rtl="0">
              <a:spcBef>
                <a:spcPts val="0"/>
              </a:spcBef>
              <a:spcAft>
                <a:spcPts val="0"/>
              </a:spcAft>
              <a:buSzPts val="1400"/>
              <a:buNone/>
              <a:defRPr sz="4400" b="0" i="0" u="none" strike="noStrike" cap="none">
                <a:solidFill>
                  <a:schemeClr val="dk2"/>
                </a:solidFill>
                <a:latin typeface="Tahoma"/>
                <a:ea typeface="Tahoma"/>
                <a:cs typeface="Tahoma"/>
                <a:sym typeface="Tahoma"/>
              </a:defRPr>
            </a:lvl3pPr>
            <a:lvl4pPr marR="0" lvl="3" algn="l" rtl="0">
              <a:spcBef>
                <a:spcPts val="0"/>
              </a:spcBef>
              <a:spcAft>
                <a:spcPts val="0"/>
              </a:spcAft>
              <a:buSzPts val="1400"/>
              <a:buNone/>
              <a:defRPr sz="4400" b="0" i="0" u="none" strike="noStrike" cap="none">
                <a:solidFill>
                  <a:schemeClr val="dk2"/>
                </a:solidFill>
                <a:latin typeface="Tahoma"/>
                <a:ea typeface="Tahoma"/>
                <a:cs typeface="Tahoma"/>
                <a:sym typeface="Tahoma"/>
              </a:defRPr>
            </a:lvl4pPr>
            <a:lvl5pPr marR="0" lvl="4" algn="l" rtl="0">
              <a:spcBef>
                <a:spcPts val="0"/>
              </a:spcBef>
              <a:spcAft>
                <a:spcPts val="0"/>
              </a:spcAft>
              <a:buSzPts val="1400"/>
              <a:buNone/>
              <a:defRPr sz="4400" b="0" i="0" u="none" strike="noStrike" cap="none">
                <a:solidFill>
                  <a:schemeClr val="dk2"/>
                </a:solidFill>
                <a:latin typeface="Tahoma"/>
                <a:ea typeface="Tahoma"/>
                <a:cs typeface="Tahoma"/>
                <a:sym typeface="Tahoma"/>
              </a:defRPr>
            </a:lvl5pPr>
            <a:lvl6pPr marR="0" lvl="5" algn="l" rtl="0">
              <a:spcBef>
                <a:spcPts val="0"/>
              </a:spcBef>
              <a:spcAft>
                <a:spcPts val="0"/>
              </a:spcAft>
              <a:buSzPts val="1400"/>
              <a:buNone/>
              <a:defRPr sz="4400" b="0" i="0" u="none" strike="noStrike" cap="none">
                <a:solidFill>
                  <a:schemeClr val="dk2"/>
                </a:solidFill>
                <a:latin typeface="Tahoma"/>
                <a:ea typeface="Tahoma"/>
                <a:cs typeface="Tahoma"/>
                <a:sym typeface="Tahoma"/>
              </a:defRPr>
            </a:lvl6pPr>
            <a:lvl7pPr marR="0" lvl="6" algn="l" rtl="0">
              <a:spcBef>
                <a:spcPts val="0"/>
              </a:spcBef>
              <a:spcAft>
                <a:spcPts val="0"/>
              </a:spcAft>
              <a:buSzPts val="1400"/>
              <a:buNone/>
              <a:defRPr sz="4400" b="0" i="0" u="none" strike="noStrike" cap="none">
                <a:solidFill>
                  <a:schemeClr val="dk2"/>
                </a:solidFill>
                <a:latin typeface="Tahoma"/>
                <a:ea typeface="Tahoma"/>
                <a:cs typeface="Tahoma"/>
                <a:sym typeface="Tahoma"/>
              </a:defRPr>
            </a:lvl7pPr>
            <a:lvl8pPr marR="0" lvl="7" algn="l" rtl="0">
              <a:spcBef>
                <a:spcPts val="0"/>
              </a:spcBef>
              <a:spcAft>
                <a:spcPts val="0"/>
              </a:spcAft>
              <a:buSzPts val="1400"/>
              <a:buNone/>
              <a:defRPr sz="4400" b="0" i="0" u="none" strike="noStrike" cap="none">
                <a:solidFill>
                  <a:schemeClr val="dk2"/>
                </a:solidFill>
                <a:latin typeface="Tahoma"/>
                <a:ea typeface="Tahoma"/>
                <a:cs typeface="Tahoma"/>
                <a:sym typeface="Tahoma"/>
              </a:defRPr>
            </a:lvl8pPr>
            <a:lvl9pPr marR="0" lvl="8" algn="l" rtl="0">
              <a:spcBef>
                <a:spcPts val="0"/>
              </a:spcBef>
              <a:spcAft>
                <a:spcPts val="0"/>
              </a:spcAft>
              <a:buSzPts val="1400"/>
              <a:buNone/>
              <a:defRPr sz="4400" b="0" i="0" u="none" strike="noStrike" cap="none">
                <a:solidFill>
                  <a:schemeClr val="dk2"/>
                </a:solidFill>
                <a:latin typeface="Tahoma"/>
                <a:ea typeface="Tahoma"/>
                <a:cs typeface="Tahoma"/>
                <a:sym typeface="Tahoma"/>
              </a:defRPr>
            </a:lvl9pPr>
          </a:lstStyle>
          <a:p>
            <a:endParaRPr/>
          </a:p>
        </p:txBody>
      </p:sp>
      <p:sp>
        <p:nvSpPr>
          <p:cNvPr id="45" name="Google Shape;45;p73"/>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Autofit/>
          </a:bodyPr>
          <a:lstStyle>
            <a:lvl1pPr marL="457200" marR="0" lvl="0" indent="-228600" algn="l" rtl="0">
              <a:spcBef>
                <a:spcPts val="480"/>
              </a:spcBef>
              <a:spcAft>
                <a:spcPts val="0"/>
              </a:spcAft>
              <a:buClr>
                <a:schemeClr val="folHlink"/>
              </a:buClr>
              <a:buSzPts val="1440"/>
              <a:buFont typeface="Noto Sans Symbols"/>
              <a:buNone/>
              <a:defRPr sz="2400" b="1">
                <a:solidFill>
                  <a:schemeClr val="dk1"/>
                </a:solidFill>
                <a:latin typeface="Tahoma"/>
                <a:ea typeface="Tahoma"/>
                <a:cs typeface="Tahoma"/>
                <a:sym typeface="Tahoma"/>
              </a:defRPr>
            </a:lvl1pPr>
            <a:lvl2pPr marL="914400" marR="0" lvl="1" indent="-228600" algn="l" rtl="0">
              <a:spcBef>
                <a:spcPts val="400"/>
              </a:spcBef>
              <a:spcAft>
                <a:spcPts val="0"/>
              </a:spcAft>
              <a:buClr>
                <a:schemeClr val="hlink"/>
              </a:buClr>
              <a:buSzPts val="1100"/>
              <a:buFont typeface="Noto Sans Symbols"/>
              <a:buNone/>
              <a:defRPr sz="2000" b="1" i="0" u="none" strike="noStrike" cap="none">
                <a:solidFill>
                  <a:schemeClr val="dk1"/>
                </a:solidFill>
                <a:latin typeface="Tahoma"/>
                <a:ea typeface="Tahoma"/>
                <a:cs typeface="Tahoma"/>
                <a:sym typeface="Tahoma"/>
              </a:defRPr>
            </a:lvl2pPr>
            <a:lvl3pPr marL="1371600" marR="0" lvl="2" indent="-228600" algn="l" rtl="0">
              <a:spcBef>
                <a:spcPts val="360"/>
              </a:spcBef>
              <a:spcAft>
                <a:spcPts val="0"/>
              </a:spcAft>
              <a:buClr>
                <a:schemeClr val="folHlink"/>
              </a:buClr>
              <a:buSzPts val="900"/>
              <a:buFont typeface="Noto Sans Symbols"/>
              <a:buNone/>
              <a:defRPr sz="1800" b="1" i="0" u="none" strike="noStrike" cap="none">
                <a:solidFill>
                  <a:schemeClr val="dk1"/>
                </a:solidFill>
                <a:latin typeface="Tahoma"/>
                <a:ea typeface="Tahoma"/>
                <a:cs typeface="Tahoma"/>
                <a:sym typeface="Tahoma"/>
              </a:defRPr>
            </a:lvl3pPr>
            <a:lvl4pPr marL="1828800" marR="0" lvl="3" indent="-228600" algn="l" rtl="0">
              <a:spcBef>
                <a:spcPts val="320"/>
              </a:spcBef>
              <a:spcAft>
                <a:spcPts val="0"/>
              </a:spcAft>
              <a:buClr>
                <a:schemeClr val="accent2"/>
              </a:buClr>
              <a:buSzPts val="880"/>
              <a:buFont typeface="Noto Sans Symbols"/>
              <a:buNone/>
              <a:defRPr sz="1600" b="1" i="0" u="none" strike="noStrike" cap="none">
                <a:solidFill>
                  <a:schemeClr val="dk1"/>
                </a:solidFill>
                <a:latin typeface="Tahoma"/>
                <a:ea typeface="Tahoma"/>
                <a:cs typeface="Tahoma"/>
                <a:sym typeface="Tahoma"/>
              </a:defRPr>
            </a:lvl4pPr>
            <a:lvl5pPr marL="2286000" marR="0" lvl="4" indent="-228600" algn="l" rtl="0">
              <a:spcBef>
                <a:spcPts val="320"/>
              </a:spcBef>
              <a:spcAft>
                <a:spcPts val="0"/>
              </a:spcAft>
              <a:buClr>
                <a:schemeClr val="accent1"/>
              </a:buClr>
              <a:buSzPts val="800"/>
              <a:buFont typeface="Noto Sans Symbols"/>
              <a:buNone/>
              <a:defRPr sz="1600" b="1" i="0" u="none" strike="noStrike" cap="none">
                <a:solidFill>
                  <a:schemeClr val="dk1"/>
                </a:solidFill>
                <a:latin typeface="Tahoma"/>
                <a:ea typeface="Tahoma"/>
                <a:cs typeface="Tahoma"/>
                <a:sym typeface="Tahoma"/>
              </a:defRPr>
            </a:lvl5pPr>
            <a:lvl6pPr marL="2743200" marR="0" lvl="5" indent="-228600" algn="l" rtl="0">
              <a:spcBef>
                <a:spcPts val="320"/>
              </a:spcBef>
              <a:spcAft>
                <a:spcPts val="0"/>
              </a:spcAft>
              <a:buClr>
                <a:schemeClr val="accent1"/>
              </a:buClr>
              <a:buSzPts val="800"/>
              <a:buFont typeface="Noto Sans Symbols"/>
              <a:buNone/>
              <a:defRPr sz="1600" b="1" i="0" u="none" strike="noStrike" cap="none">
                <a:solidFill>
                  <a:schemeClr val="dk1"/>
                </a:solidFill>
                <a:latin typeface="Tahoma"/>
                <a:ea typeface="Tahoma"/>
                <a:cs typeface="Tahoma"/>
                <a:sym typeface="Tahoma"/>
              </a:defRPr>
            </a:lvl6pPr>
            <a:lvl7pPr marL="3200400" marR="0" lvl="6" indent="-228600" algn="l" rtl="0">
              <a:spcBef>
                <a:spcPts val="320"/>
              </a:spcBef>
              <a:spcAft>
                <a:spcPts val="0"/>
              </a:spcAft>
              <a:buClr>
                <a:schemeClr val="accent1"/>
              </a:buClr>
              <a:buSzPts val="800"/>
              <a:buFont typeface="Noto Sans Symbols"/>
              <a:buNone/>
              <a:defRPr sz="1600" b="1" i="0" u="none" strike="noStrike" cap="none">
                <a:solidFill>
                  <a:schemeClr val="dk1"/>
                </a:solidFill>
                <a:latin typeface="Tahoma"/>
                <a:ea typeface="Tahoma"/>
                <a:cs typeface="Tahoma"/>
                <a:sym typeface="Tahoma"/>
              </a:defRPr>
            </a:lvl7pPr>
            <a:lvl8pPr marL="3657600" marR="0" lvl="7" indent="-228600" algn="l" rtl="0">
              <a:spcBef>
                <a:spcPts val="320"/>
              </a:spcBef>
              <a:spcAft>
                <a:spcPts val="0"/>
              </a:spcAft>
              <a:buClr>
                <a:schemeClr val="accent1"/>
              </a:buClr>
              <a:buSzPts val="800"/>
              <a:buFont typeface="Noto Sans Symbols"/>
              <a:buNone/>
              <a:defRPr sz="1600" b="1" i="0" u="none" strike="noStrike" cap="none">
                <a:solidFill>
                  <a:schemeClr val="dk1"/>
                </a:solidFill>
                <a:latin typeface="Tahoma"/>
                <a:ea typeface="Tahoma"/>
                <a:cs typeface="Tahoma"/>
                <a:sym typeface="Tahoma"/>
              </a:defRPr>
            </a:lvl8pPr>
            <a:lvl9pPr marL="4114800" marR="0" lvl="8" indent="-228600" algn="l" rtl="0">
              <a:spcBef>
                <a:spcPts val="320"/>
              </a:spcBef>
              <a:spcAft>
                <a:spcPts val="0"/>
              </a:spcAft>
              <a:buClr>
                <a:schemeClr val="accent1"/>
              </a:buClr>
              <a:buSzPts val="800"/>
              <a:buFont typeface="Noto Sans Symbols"/>
              <a:buNone/>
              <a:defRPr sz="1600" b="1" i="0" u="none" strike="noStrike" cap="none">
                <a:solidFill>
                  <a:schemeClr val="dk1"/>
                </a:solidFill>
                <a:latin typeface="Tahoma"/>
                <a:ea typeface="Tahoma"/>
                <a:cs typeface="Tahoma"/>
                <a:sym typeface="Tahoma"/>
              </a:defRPr>
            </a:lvl9pPr>
          </a:lstStyle>
          <a:p>
            <a:endParaRPr/>
          </a:p>
        </p:txBody>
      </p:sp>
      <p:sp>
        <p:nvSpPr>
          <p:cNvPr id="46" name="Google Shape;46;p73"/>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Autofit/>
          </a:bodyPr>
          <a:lstStyle>
            <a:lvl1pPr marL="457200" marR="0" lvl="0" indent="-320040" algn="l" rtl="0">
              <a:spcBef>
                <a:spcPts val="480"/>
              </a:spcBef>
              <a:spcAft>
                <a:spcPts val="0"/>
              </a:spcAft>
              <a:buClr>
                <a:schemeClr val="folHlink"/>
              </a:buClr>
              <a:buSzPts val="1440"/>
              <a:buFont typeface="Noto Sans Symbols"/>
              <a:buChar char="■"/>
              <a:defRPr sz="2400">
                <a:solidFill>
                  <a:schemeClr val="dk1"/>
                </a:solidFill>
                <a:latin typeface="Tahoma"/>
                <a:ea typeface="Tahoma"/>
                <a:cs typeface="Tahoma"/>
                <a:sym typeface="Tahoma"/>
              </a:defRPr>
            </a:lvl1pPr>
            <a:lvl2pPr marL="914400" marR="0" lvl="1" indent="-298450" algn="l" rtl="0">
              <a:spcBef>
                <a:spcPts val="400"/>
              </a:spcBef>
              <a:spcAft>
                <a:spcPts val="0"/>
              </a:spcAft>
              <a:buClr>
                <a:schemeClr val="hlink"/>
              </a:buClr>
              <a:buSzPts val="1100"/>
              <a:buFont typeface="Noto Sans Symbols"/>
              <a:buChar char="■"/>
              <a:defRPr sz="2000" b="0" i="0" u="none" strike="noStrike" cap="none">
                <a:solidFill>
                  <a:schemeClr val="dk1"/>
                </a:solidFill>
                <a:latin typeface="Tahoma"/>
                <a:ea typeface="Tahoma"/>
                <a:cs typeface="Tahoma"/>
                <a:sym typeface="Tahoma"/>
              </a:defRPr>
            </a:lvl2pPr>
            <a:lvl3pPr marL="1371600" marR="0" lvl="2" indent="-285750" algn="l" rtl="0">
              <a:spcBef>
                <a:spcPts val="360"/>
              </a:spcBef>
              <a:spcAft>
                <a:spcPts val="0"/>
              </a:spcAft>
              <a:buClr>
                <a:schemeClr val="folHlink"/>
              </a:buClr>
              <a:buSzPts val="900"/>
              <a:buFont typeface="Noto Sans Symbols"/>
              <a:buChar char="■"/>
              <a:defRPr sz="1800" b="0" i="0" u="none" strike="noStrike" cap="none">
                <a:solidFill>
                  <a:schemeClr val="dk1"/>
                </a:solidFill>
                <a:latin typeface="Tahoma"/>
                <a:ea typeface="Tahoma"/>
                <a:cs typeface="Tahoma"/>
                <a:sym typeface="Tahoma"/>
              </a:defRPr>
            </a:lvl3pPr>
            <a:lvl4pPr marL="1828800" marR="0" lvl="3" indent="-284480" algn="l" rtl="0">
              <a:spcBef>
                <a:spcPts val="320"/>
              </a:spcBef>
              <a:spcAft>
                <a:spcPts val="0"/>
              </a:spcAft>
              <a:buClr>
                <a:schemeClr val="accent2"/>
              </a:buClr>
              <a:buSzPts val="880"/>
              <a:buFont typeface="Noto Sans Symbols"/>
              <a:buChar char="■"/>
              <a:defRPr sz="1600" b="0" i="0" u="none" strike="noStrike" cap="none">
                <a:solidFill>
                  <a:schemeClr val="dk1"/>
                </a:solidFill>
                <a:latin typeface="Tahoma"/>
                <a:ea typeface="Tahoma"/>
                <a:cs typeface="Tahoma"/>
                <a:sym typeface="Tahoma"/>
              </a:defRPr>
            </a:lvl4pPr>
            <a:lvl5pPr marL="2286000" marR="0" lvl="4" indent="-279400" algn="l" rtl="0">
              <a:spcBef>
                <a:spcPts val="320"/>
              </a:spcBef>
              <a:spcAft>
                <a:spcPts val="0"/>
              </a:spcAft>
              <a:buClr>
                <a:schemeClr val="accent1"/>
              </a:buClr>
              <a:buSzPts val="800"/>
              <a:buFont typeface="Noto Sans Symbols"/>
              <a:buChar char="■"/>
              <a:defRPr sz="1600" b="0" i="0" u="none" strike="noStrike" cap="none">
                <a:solidFill>
                  <a:schemeClr val="dk1"/>
                </a:solidFill>
                <a:latin typeface="Tahoma"/>
                <a:ea typeface="Tahoma"/>
                <a:cs typeface="Tahoma"/>
                <a:sym typeface="Tahoma"/>
              </a:defRPr>
            </a:lvl5pPr>
            <a:lvl6pPr marL="2743200" marR="0" lvl="5" indent="-279400" algn="l" rtl="0">
              <a:spcBef>
                <a:spcPts val="320"/>
              </a:spcBef>
              <a:spcAft>
                <a:spcPts val="0"/>
              </a:spcAft>
              <a:buClr>
                <a:schemeClr val="accent1"/>
              </a:buClr>
              <a:buSzPts val="800"/>
              <a:buFont typeface="Noto Sans Symbols"/>
              <a:buChar char="■"/>
              <a:defRPr sz="1600" b="0" i="0" u="none" strike="noStrike" cap="none">
                <a:solidFill>
                  <a:schemeClr val="dk1"/>
                </a:solidFill>
                <a:latin typeface="Tahoma"/>
                <a:ea typeface="Tahoma"/>
                <a:cs typeface="Tahoma"/>
                <a:sym typeface="Tahoma"/>
              </a:defRPr>
            </a:lvl6pPr>
            <a:lvl7pPr marL="3200400" marR="0" lvl="6" indent="-279400" algn="l" rtl="0">
              <a:spcBef>
                <a:spcPts val="320"/>
              </a:spcBef>
              <a:spcAft>
                <a:spcPts val="0"/>
              </a:spcAft>
              <a:buClr>
                <a:schemeClr val="accent1"/>
              </a:buClr>
              <a:buSzPts val="800"/>
              <a:buFont typeface="Noto Sans Symbols"/>
              <a:buChar char="■"/>
              <a:defRPr sz="1600" b="0" i="0" u="none" strike="noStrike" cap="none">
                <a:solidFill>
                  <a:schemeClr val="dk1"/>
                </a:solidFill>
                <a:latin typeface="Tahoma"/>
                <a:ea typeface="Tahoma"/>
                <a:cs typeface="Tahoma"/>
                <a:sym typeface="Tahoma"/>
              </a:defRPr>
            </a:lvl7pPr>
            <a:lvl8pPr marL="3657600" marR="0" lvl="7" indent="-279400" algn="l" rtl="0">
              <a:spcBef>
                <a:spcPts val="320"/>
              </a:spcBef>
              <a:spcAft>
                <a:spcPts val="0"/>
              </a:spcAft>
              <a:buClr>
                <a:schemeClr val="accent1"/>
              </a:buClr>
              <a:buSzPts val="800"/>
              <a:buFont typeface="Noto Sans Symbols"/>
              <a:buChar char="■"/>
              <a:defRPr sz="1600" b="0" i="0" u="none" strike="noStrike" cap="none">
                <a:solidFill>
                  <a:schemeClr val="dk1"/>
                </a:solidFill>
                <a:latin typeface="Tahoma"/>
                <a:ea typeface="Tahoma"/>
                <a:cs typeface="Tahoma"/>
                <a:sym typeface="Tahoma"/>
              </a:defRPr>
            </a:lvl8pPr>
            <a:lvl9pPr marL="4114800" marR="0" lvl="8" indent="-279400" algn="l" rtl="0">
              <a:spcBef>
                <a:spcPts val="320"/>
              </a:spcBef>
              <a:spcAft>
                <a:spcPts val="0"/>
              </a:spcAft>
              <a:buClr>
                <a:schemeClr val="accent1"/>
              </a:buClr>
              <a:buSzPts val="800"/>
              <a:buFont typeface="Noto Sans Symbols"/>
              <a:buChar char="■"/>
              <a:defRPr sz="1600" b="0" i="0" u="none" strike="noStrike" cap="none">
                <a:solidFill>
                  <a:schemeClr val="dk1"/>
                </a:solidFill>
                <a:latin typeface="Tahoma"/>
                <a:ea typeface="Tahoma"/>
                <a:cs typeface="Tahoma"/>
                <a:sym typeface="Tahoma"/>
              </a:defRPr>
            </a:lvl9pPr>
          </a:lstStyle>
          <a:p>
            <a:endParaRPr/>
          </a:p>
        </p:txBody>
      </p:sp>
      <p:sp>
        <p:nvSpPr>
          <p:cNvPr id="47" name="Google Shape;47;p73"/>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Autofit/>
          </a:bodyPr>
          <a:lstStyle>
            <a:lvl1pPr marL="457200" marR="0" lvl="0" indent="-228600" algn="l" rtl="0">
              <a:spcBef>
                <a:spcPts val="480"/>
              </a:spcBef>
              <a:spcAft>
                <a:spcPts val="0"/>
              </a:spcAft>
              <a:buClr>
                <a:schemeClr val="folHlink"/>
              </a:buClr>
              <a:buSzPts val="1440"/>
              <a:buFont typeface="Noto Sans Symbols"/>
              <a:buNone/>
              <a:defRPr sz="2400" b="1">
                <a:solidFill>
                  <a:schemeClr val="dk1"/>
                </a:solidFill>
                <a:latin typeface="Tahoma"/>
                <a:ea typeface="Tahoma"/>
                <a:cs typeface="Tahoma"/>
                <a:sym typeface="Tahoma"/>
              </a:defRPr>
            </a:lvl1pPr>
            <a:lvl2pPr marL="914400" marR="0" lvl="1" indent="-228600" algn="l" rtl="0">
              <a:spcBef>
                <a:spcPts val="400"/>
              </a:spcBef>
              <a:spcAft>
                <a:spcPts val="0"/>
              </a:spcAft>
              <a:buClr>
                <a:schemeClr val="hlink"/>
              </a:buClr>
              <a:buSzPts val="1100"/>
              <a:buFont typeface="Noto Sans Symbols"/>
              <a:buNone/>
              <a:defRPr sz="2000" b="1" i="0" u="none" strike="noStrike" cap="none">
                <a:solidFill>
                  <a:schemeClr val="dk1"/>
                </a:solidFill>
                <a:latin typeface="Tahoma"/>
                <a:ea typeface="Tahoma"/>
                <a:cs typeface="Tahoma"/>
                <a:sym typeface="Tahoma"/>
              </a:defRPr>
            </a:lvl2pPr>
            <a:lvl3pPr marL="1371600" marR="0" lvl="2" indent="-228600" algn="l" rtl="0">
              <a:spcBef>
                <a:spcPts val="360"/>
              </a:spcBef>
              <a:spcAft>
                <a:spcPts val="0"/>
              </a:spcAft>
              <a:buClr>
                <a:schemeClr val="folHlink"/>
              </a:buClr>
              <a:buSzPts val="900"/>
              <a:buFont typeface="Noto Sans Symbols"/>
              <a:buNone/>
              <a:defRPr sz="1800" b="1" i="0" u="none" strike="noStrike" cap="none">
                <a:solidFill>
                  <a:schemeClr val="dk1"/>
                </a:solidFill>
                <a:latin typeface="Tahoma"/>
                <a:ea typeface="Tahoma"/>
                <a:cs typeface="Tahoma"/>
                <a:sym typeface="Tahoma"/>
              </a:defRPr>
            </a:lvl3pPr>
            <a:lvl4pPr marL="1828800" marR="0" lvl="3" indent="-228600" algn="l" rtl="0">
              <a:spcBef>
                <a:spcPts val="320"/>
              </a:spcBef>
              <a:spcAft>
                <a:spcPts val="0"/>
              </a:spcAft>
              <a:buClr>
                <a:schemeClr val="accent2"/>
              </a:buClr>
              <a:buSzPts val="880"/>
              <a:buFont typeface="Noto Sans Symbols"/>
              <a:buNone/>
              <a:defRPr sz="1600" b="1" i="0" u="none" strike="noStrike" cap="none">
                <a:solidFill>
                  <a:schemeClr val="dk1"/>
                </a:solidFill>
                <a:latin typeface="Tahoma"/>
                <a:ea typeface="Tahoma"/>
                <a:cs typeface="Tahoma"/>
                <a:sym typeface="Tahoma"/>
              </a:defRPr>
            </a:lvl4pPr>
            <a:lvl5pPr marL="2286000" marR="0" lvl="4" indent="-228600" algn="l" rtl="0">
              <a:spcBef>
                <a:spcPts val="320"/>
              </a:spcBef>
              <a:spcAft>
                <a:spcPts val="0"/>
              </a:spcAft>
              <a:buClr>
                <a:schemeClr val="accent1"/>
              </a:buClr>
              <a:buSzPts val="800"/>
              <a:buFont typeface="Noto Sans Symbols"/>
              <a:buNone/>
              <a:defRPr sz="1600" b="1" i="0" u="none" strike="noStrike" cap="none">
                <a:solidFill>
                  <a:schemeClr val="dk1"/>
                </a:solidFill>
                <a:latin typeface="Tahoma"/>
                <a:ea typeface="Tahoma"/>
                <a:cs typeface="Tahoma"/>
                <a:sym typeface="Tahoma"/>
              </a:defRPr>
            </a:lvl5pPr>
            <a:lvl6pPr marL="2743200" marR="0" lvl="5" indent="-228600" algn="l" rtl="0">
              <a:spcBef>
                <a:spcPts val="320"/>
              </a:spcBef>
              <a:spcAft>
                <a:spcPts val="0"/>
              </a:spcAft>
              <a:buClr>
                <a:schemeClr val="accent1"/>
              </a:buClr>
              <a:buSzPts val="800"/>
              <a:buFont typeface="Noto Sans Symbols"/>
              <a:buNone/>
              <a:defRPr sz="1600" b="1" i="0" u="none" strike="noStrike" cap="none">
                <a:solidFill>
                  <a:schemeClr val="dk1"/>
                </a:solidFill>
                <a:latin typeface="Tahoma"/>
                <a:ea typeface="Tahoma"/>
                <a:cs typeface="Tahoma"/>
                <a:sym typeface="Tahoma"/>
              </a:defRPr>
            </a:lvl6pPr>
            <a:lvl7pPr marL="3200400" marR="0" lvl="6" indent="-228600" algn="l" rtl="0">
              <a:spcBef>
                <a:spcPts val="320"/>
              </a:spcBef>
              <a:spcAft>
                <a:spcPts val="0"/>
              </a:spcAft>
              <a:buClr>
                <a:schemeClr val="accent1"/>
              </a:buClr>
              <a:buSzPts val="800"/>
              <a:buFont typeface="Noto Sans Symbols"/>
              <a:buNone/>
              <a:defRPr sz="1600" b="1" i="0" u="none" strike="noStrike" cap="none">
                <a:solidFill>
                  <a:schemeClr val="dk1"/>
                </a:solidFill>
                <a:latin typeface="Tahoma"/>
                <a:ea typeface="Tahoma"/>
                <a:cs typeface="Tahoma"/>
                <a:sym typeface="Tahoma"/>
              </a:defRPr>
            </a:lvl7pPr>
            <a:lvl8pPr marL="3657600" marR="0" lvl="7" indent="-228600" algn="l" rtl="0">
              <a:spcBef>
                <a:spcPts val="320"/>
              </a:spcBef>
              <a:spcAft>
                <a:spcPts val="0"/>
              </a:spcAft>
              <a:buClr>
                <a:schemeClr val="accent1"/>
              </a:buClr>
              <a:buSzPts val="800"/>
              <a:buFont typeface="Noto Sans Symbols"/>
              <a:buNone/>
              <a:defRPr sz="1600" b="1" i="0" u="none" strike="noStrike" cap="none">
                <a:solidFill>
                  <a:schemeClr val="dk1"/>
                </a:solidFill>
                <a:latin typeface="Tahoma"/>
                <a:ea typeface="Tahoma"/>
                <a:cs typeface="Tahoma"/>
                <a:sym typeface="Tahoma"/>
              </a:defRPr>
            </a:lvl8pPr>
            <a:lvl9pPr marL="4114800" marR="0" lvl="8" indent="-228600" algn="l" rtl="0">
              <a:spcBef>
                <a:spcPts val="320"/>
              </a:spcBef>
              <a:spcAft>
                <a:spcPts val="0"/>
              </a:spcAft>
              <a:buClr>
                <a:schemeClr val="accent1"/>
              </a:buClr>
              <a:buSzPts val="800"/>
              <a:buFont typeface="Noto Sans Symbols"/>
              <a:buNone/>
              <a:defRPr sz="1600" b="1" i="0" u="none" strike="noStrike" cap="none">
                <a:solidFill>
                  <a:schemeClr val="dk1"/>
                </a:solidFill>
                <a:latin typeface="Tahoma"/>
                <a:ea typeface="Tahoma"/>
                <a:cs typeface="Tahoma"/>
                <a:sym typeface="Tahoma"/>
              </a:defRPr>
            </a:lvl9pPr>
          </a:lstStyle>
          <a:p>
            <a:endParaRPr/>
          </a:p>
        </p:txBody>
      </p:sp>
      <p:sp>
        <p:nvSpPr>
          <p:cNvPr id="48" name="Google Shape;48;p73"/>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Autofit/>
          </a:bodyPr>
          <a:lstStyle>
            <a:lvl1pPr marL="457200" marR="0" lvl="0" indent="-320040" algn="l" rtl="0">
              <a:spcBef>
                <a:spcPts val="480"/>
              </a:spcBef>
              <a:spcAft>
                <a:spcPts val="0"/>
              </a:spcAft>
              <a:buClr>
                <a:schemeClr val="folHlink"/>
              </a:buClr>
              <a:buSzPts val="1440"/>
              <a:buFont typeface="Noto Sans Symbols"/>
              <a:buChar char="■"/>
              <a:defRPr sz="2400">
                <a:solidFill>
                  <a:schemeClr val="dk1"/>
                </a:solidFill>
                <a:latin typeface="Tahoma"/>
                <a:ea typeface="Tahoma"/>
                <a:cs typeface="Tahoma"/>
                <a:sym typeface="Tahoma"/>
              </a:defRPr>
            </a:lvl1pPr>
            <a:lvl2pPr marL="914400" marR="0" lvl="1" indent="-298450" algn="l" rtl="0">
              <a:spcBef>
                <a:spcPts val="400"/>
              </a:spcBef>
              <a:spcAft>
                <a:spcPts val="0"/>
              </a:spcAft>
              <a:buClr>
                <a:schemeClr val="hlink"/>
              </a:buClr>
              <a:buSzPts val="1100"/>
              <a:buFont typeface="Noto Sans Symbols"/>
              <a:buChar char="■"/>
              <a:defRPr sz="2000" b="0" i="0" u="none" strike="noStrike" cap="none">
                <a:solidFill>
                  <a:schemeClr val="dk1"/>
                </a:solidFill>
                <a:latin typeface="Tahoma"/>
                <a:ea typeface="Tahoma"/>
                <a:cs typeface="Tahoma"/>
                <a:sym typeface="Tahoma"/>
              </a:defRPr>
            </a:lvl2pPr>
            <a:lvl3pPr marL="1371600" marR="0" lvl="2" indent="-285750" algn="l" rtl="0">
              <a:spcBef>
                <a:spcPts val="360"/>
              </a:spcBef>
              <a:spcAft>
                <a:spcPts val="0"/>
              </a:spcAft>
              <a:buClr>
                <a:schemeClr val="folHlink"/>
              </a:buClr>
              <a:buSzPts val="900"/>
              <a:buFont typeface="Noto Sans Symbols"/>
              <a:buChar char="■"/>
              <a:defRPr sz="1800" b="0" i="0" u="none" strike="noStrike" cap="none">
                <a:solidFill>
                  <a:schemeClr val="dk1"/>
                </a:solidFill>
                <a:latin typeface="Tahoma"/>
                <a:ea typeface="Tahoma"/>
                <a:cs typeface="Tahoma"/>
                <a:sym typeface="Tahoma"/>
              </a:defRPr>
            </a:lvl3pPr>
            <a:lvl4pPr marL="1828800" marR="0" lvl="3" indent="-284480" algn="l" rtl="0">
              <a:spcBef>
                <a:spcPts val="320"/>
              </a:spcBef>
              <a:spcAft>
                <a:spcPts val="0"/>
              </a:spcAft>
              <a:buClr>
                <a:schemeClr val="accent2"/>
              </a:buClr>
              <a:buSzPts val="880"/>
              <a:buFont typeface="Noto Sans Symbols"/>
              <a:buChar char="■"/>
              <a:defRPr sz="1600" b="0" i="0" u="none" strike="noStrike" cap="none">
                <a:solidFill>
                  <a:schemeClr val="dk1"/>
                </a:solidFill>
                <a:latin typeface="Tahoma"/>
                <a:ea typeface="Tahoma"/>
                <a:cs typeface="Tahoma"/>
                <a:sym typeface="Tahoma"/>
              </a:defRPr>
            </a:lvl4pPr>
            <a:lvl5pPr marL="2286000" marR="0" lvl="4" indent="-279400" algn="l" rtl="0">
              <a:spcBef>
                <a:spcPts val="320"/>
              </a:spcBef>
              <a:spcAft>
                <a:spcPts val="0"/>
              </a:spcAft>
              <a:buClr>
                <a:schemeClr val="accent1"/>
              </a:buClr>
              <a:buSzPts val="800"/>
              <a:buFont typeface="Noto Sans Symbols"/>
              <a:buChar char="■"/>
              <a:defRPr sz="1600" b="0" i="0" u="none" strike="noStrike" cap="none">
                <a:solidFill>
                  <a:schemeClr val="dk1"/>
                </a:solidFill>
                <a:latin typeface="Tahoma"/>
                <a:ea typeface="Tahoma"/>
                <a:cs typeface="Tahoma"/>
                <a:sym typeface="Tahoma"/>
              </a:defRPr>
            </a:lvl5pPr>
            <a:lvl6pPr marL="2743200" marR="0" lvl="5" indent="-279400" algn="l" rtl="0">
              <a:spcBef>
                <a:spcPts val="320"/>
              </a:spcBef>
              <a:spcAft>
                <a:spcPts val="0"/>
              </a:spcAft>
              <a:buClr>
                <a:schemeClr val="accent1"/>
              </a:buClr>
              <a:buSzPts val="800"/>
              <a:buFont typeface="Noto Sans Symbols"/>
              <a:buChar char="■"/>
              <a:defRPr sz="1600" b="0" i="0" u="none" strike="noStrike" cap="none">
                <a:solidFill>
                  <a:schemeClr val="dk1"/>
                </a:solidFill>
                <a:latin typeface="Tahoma"/>
                <a:ea typeface="Tahoma"/>
                <a:cs typeface="Tahoma"/>
                <a:sym typeface="Tahoma"/>
              </a:defRPr>
            </a:lvl6pPr>
            <a:lvl7pPr marL="3200400" marR="0" lvl="6" indent="-279400" algn="l" rtl="0">
              <a:spcBef>
                <a:spcPts val="320"/>
              </a:spcBef>
              <a:spcAft>
                <a:spcPts val="0"/>
              </a:spcAft>
              <a:buClr>
                <a:schemeClr val="accent1"/>
              </a:buClr>
              <a:buSzPts val="800"/>
              <a:buFont typeface="Noto Sans Symbols"/>
              <a:buChar char="■"/>
              <a:defRPr sz="1600" b="0" i="0" u="none" strike="noStrike" cap="none">
                <a:solidFill>
                  <a:schemeClr val="dk1"/>
                </a:solidFill>
                <a:latin typeface="Tahoma"/>
                <a:ea typeface="Tahoma"/>
                <a:cs typeface="Tahoma"/>
                <a:sym typeface="Tahoma"/>
              </a:defRPr>
            </a:lvl7pPr>
            <a:lvl8pPr marL="3657600" marR="0" lvl="7" indent="-279400" algn="l" rtl="0">
              <a:spcBef>
                <a:spcPts val="320"/>
              </a:spcBef>
              <a:spcAft>
                <a:spcPts val="0"/>
              </a:spcAft>
              <a:buClr>
                <a:schemeClr val="accent1"/>
              </a:buClr>
              <a:buSzPts val="800"/>
              <a:buFont typeface="Noto Sans Symbols"/>
              <a:buChar char="■"/>
              <a:defRPr sz="1600" b="0" i="0" u="none" strike="noStrike" cap="none">
                <a:solidFill>
                  <a:schemeClr val="dk1"/>
                </a:solidFill>
                <a:latin typeface="Tahoma"/>
                <a:ea typeface="Tahoma"/>
                <a:cs typeface="Tahoma"/>
                <a:sym typeface="Tahoma"/>
              </a:defRPr>
            </a:lvl8pPr>
            <a:lvl9pPr marL="4114800" marR="0" lvl="8" indent="-279400" algn="l" rtl="0">
              <a:spcBef>
                <a:spcPts val="320"/>
              </a:spcBef>
              <a:spcAft>
                <a:spcPts val="0"/>
              </a:spcAft>
              <a:buClr>
                <a:schemeClr val="accent1"/>
              </a:buClr>
              <a:buSzPts val="800"/>
              <a:buFont typeface="Noto Sans Symbols"/>
              <a:buChar char="■"/>
              <a:defRPr sz="1600" b="0" i="0" u="none" strike="noStrike" cap="none">
                <a:solidFill>
                  <a:schemeClr val="dk1"/>
                </a:solidFill>
                <a:latin typeface="Tahoma"/>
                <a:ea typeface="Tahoma"/>
                <a:cs typeface="Tahoma"/>
                <a:sym typeface="Tahoma"/>
              </a:defRPr>
            </a:lvl9pPr>
          </a:lstStyle>
          <a:p>
            <a:endParaRPr/>
          </a:p>
        </p:txBody>
      </p:sp>
      <p:sp>
        <p:nvSpPr>
          <p:cNvPr id="49" name="Google Shape;49;p73"/>
          <p:cNvSpPr txBox="1">
            <a:spLocks noGrp="1"/>
          </p:cNvSpPr>
          <p:nvPr>
            <p:ph type="sldNum" idx="12"/>
          </p:nvPr>
        </p:nvSpPr>
        <p:spPr>
          <a:xfrm>
            <a:off x="0" y="6400800"/>
            <a:ext cx="1905000" cy="457200"/>
          </a:xfrm>
          <a:prstGeom prst="rect">
            <a:avLst/>
          </a:prstGeom>
          <a:noFill/>
          <a:ln>
            <a:noFill/>
          </a:ln>
        </p:spPr>
        <p:txBody>
          <a:bodyPr spcFirstLastPara="1" wrap="square" lIns="91425" tIns="45700" rIns="91425" bIns="45700" anchor="b" anchorCtr="0">
            <a:noAutofit/>
          </a:bodyPr>
          <a:lstStyle>
            <a:lvl1pPr marL="0" marR="0" lvl="0"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1pPr>
            <a:lvl2pPr marL="0" marR="0" lvl="1"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2pPr>
            <a:lvl3pPr marL="0" marR="0" lvl="2"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3pPr>
            <a:lvl4pPr marL="0" marR="0" lvl="3"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4pPr>
            <a:lvl5pPr marL="0" marR="0" lvl="4"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5pPr>
            <a:lvl6pPr marL="0" marR="0" lvl="5"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6pPr>
            <a:lvl7pPr marL="0" marR="0" lvl="6"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7pPr>
            <a:lvl8pPr marL="0" marR="0" lvl="7"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8pPr>
            <a:lvl9pPr marL="0" marR="0" lvl="8" indent="0" algn="l">
              <a:lnSpc>
                <a:spcPct val="100000"/>
              </a:lnSpc>
              <a:spcBef>
                <a:spcPts val="0"/>
              </a:spcBef>
              <a:spcAft>
                <a:spcPts val="0"/>
              </a:spcAft>
              <a:buClr>
                <a:schemeClr val="lt2"/>
              </a:buClr>
              <a:buSzPts val="1200"/>
              <a:buFont typeface="Arial"/>
              <a:buNone/>
              <a:defRPr sz="1200" b="1" i="0" u="none">
                <a:solidFill>
                  <a:schemeClr val="lt2"/>
                </a:solidFill>
                <a:latin typeface="Arial"/>
                <a:ea typeface="Arial"/>
                <a:cs typeface="Arial"/>
                <a:sym typeface="Arial"/>
              </a:defRPr>
            </a:lvl9pPr>
          </a:lstStyle>
          <a:p>
            <a:pPr marL="0" lvl="0" indent="0" algn="l" rtl="0">
              <a:spcBef>
                <a:spcPts val="0"/>
              </a:spcBef>
              <a:spcAft>
                <a:spcPts val="0"/>
              </a:spcAft>
              <a:buNone/>
            </a:pPr>
            <a:r>
              <a:rPr lang="en-US"/>
              <a:t>12.</a:t>
            </a: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9.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20.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21.xml"/></Relationships>
</file>

<file path=ppt/slideMasters/_rels/slideMaster13.xml.rels><?xml version="1.0" encoding="UTF-8" standalone="yes"?>
<Relationships xmlns="http://schemas.openxmlformats.org/package/2006/relationships"><Relationship Id="rId2" Type="http://schemas.openxmlformats.org/officeDocument/2006/relationships/theme" Target="../theme/theme13.xml"/><Relationship Id="rId1" Type="http://schemas.openxmlformats.org/officeDocument/2006/relationships/slideLayout" Target="../slideLayouts/slideLayout22.xml"/></Relationships>
</file>

<file path=ppt/slideMasters/_rels/slideMaster14.xml.rels><?xml version="1.0" encoding="UTF-8" standalone="yes"?>
<Relationships xmlns="http://schemas.openxmlformats.org/package/2006/relationships"><Relationship Id="rId2" Type="http://schemas.openxmlformats.org/officeDocument/2006/relationships/theme" Target="../theme/theme14.xml"/><Relationship Id="rId1" Type="http://schemas.openxmlformats.org/officeDocument/2006/relationships/slideLayout" Target="../slideLayouts/slideLayout23.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2.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13.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14.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15.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16.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17.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2"/>
          <p:cNvSpPr txBox="1">
            <a:spLocks noGrp="1"/>
          </p:cNvSpPr>
          <p:nvPr>
            <p:ph type="sldNum" idx="12"/>
          </p:nvPr>
        </p:nvSpPr>
        <p:spPr>
          <a:xfrm>
            <a:off x="0" y="6400800"/>
            <a:ext cx="1905000" cy="457200"/>
          </a:xfrm>
          <a:prstGeom prst="rect">
            <a:avLst/>
          </a:prstGeom>
          <a:noFill/>
          <a:ln>
            <a:noFill/>
          </a:ln>
        </p:spPr>
        <p:txBody>
          <a:bodyPr spcFirstLastPara="1" wrap="square" lIns="91425" tIns="45700" rIns="91425" bIns="45700" anchor="b" anchorCtr="0">
            <a:noAutofit/>
          </a:bodyPr>
          <a:lstStyle>
            <a:lvl1pPr marL="0" marR="0" lvl="0" indent="0" algn="l" rtl="0">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1pPr>
            <a:lvl2pPr marL="0" marR="0" lvl="1" indent="0" algn="l" rtl="0">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2pPr>
            <a:lvl3pPr marL="0" marR="0" lvl="2" indent="0" algn="l" rtl="0">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3pPr>
            <a:lvl4pPr marL="0" marR="0" lvl="3" indent="0" algn="l" rtl="0">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4pPr>
            <a:lvl5pPr marL="0" marR="0" lvl="4" indent="0" algn="l" rtl="0">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5pPr>
            <a:lvl6pPr marL="0" marR="0" lvl="5" indent="0" algn="l" rtl="0">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6pPr>
            <a:lvl7pPr marL="0" marR="0" lvl="6" indent="0" algn="l" rtl="0">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7pPr>
            <a:lvl8pPr marL="0" marR="0" lvl="7" indent="0" algn="l" rtl="0">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8pPr>
            <a:lvl9pPr marL="0" marR="0" lvl="8" indent="0" algn="l" rtl="0">
              <a:lnSpc>
                <a:spcPct val="100000"/>
              </a:lnSpc>
              <a:spcBef>
                <a:spcPts val="0"/>
              </a:spcBef>
              <a:spcAft>
                <a:spcPts val="0"/>
              </a:spcAft>
              <a:buClr>
                <a:schemeClr val="lt2"/>
              </a:buClr>
              <a:buSzPts val="1200"/>
              <a:buFont typeface="Arial"/>
              <a:buNone/>
              <a:defRPr sz="1200" b="1" i="0" u="none" strike="noStrike" cap="none">
                <a:solidFill>
                  <a:schemeClr val="lt2"/>
                </a:solidFill>
                <a:latin typeface="Arial"/>
                <a:ea typeface="Arial"/>
                <a:cs typeface="Arial"/>
                <a:sym typeface="Arial"/>
              </a:defRPr>
            </a:lvl9pPr>
          </a:lstStyle>
          <a:p>
            <a:pPr marL="0" lvl="0" indent="0" algn="l" rtl="0">
              <a:spcBef>
                <a:spcPts val="0"/>
              </a:spcBef>
              <a:spcAft>
                <a:spcPts val="0"/>
              </a:spcAft>
              <a:buNone/>
            </a:pPr>
            <a:r>
              <a:rPr lang="en-US"/>
              <a:t>12.</a:t>
            </a:r>
            <a:fld id="{00000000-1234-1234-1234-123412341234}" type="slidenum">
              <a:rPr lang="en-US"/>
              <a:t>‹#›</a:t>
            </a:fld>
            <a:endParaRPr sz="1400" b="0">
              <a:solidFill>
                <a:srgbClr val="000000"/>
              </a:solidFil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7"/>
        <p:cNvGrpSpPr/>
        <p:nvPr/>
      </p:nvGrpSpPr>
      <p:grpSpPr>
        <a:xfrm>
          <a:off x="0" y="0"/>
          <a:ext cx="0" cy="0"/>
          <a:chOff x="0" y="0"/>
          <a:chExt cx="0" cy="0"/>
        </a:xfrm>
      </p:grpSpPr>
      <p:sp>
        <p:nvSpPr>
          <p:cNvPr id="158" name="Google Shape;158;p88"/>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1pPr>
            <a:lvl2pPr marR="0" lvl="1"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2pPr>
            <a:lvl3pPr marR="0" lvl="2"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3pPr>
            <a:lvl4pPr marR="0" lvl="3"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4pPr>
            <a:lvl5pPr marR="0" lvl="4"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5pPr>
            <a:lvl6pPr marR="0" lvl="5"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6pPr>
            <a:lvl7pPr marR="0" lvl="6"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7pPr>
            <a:lvl8pPr marR="0" lvl="7"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8pPr>
            <a:lvl9pPr marR="0" lvl="8"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9pPr>
          </a:lstStyle>
          <a:p>
            <a:endParaRPr/>
          </a:p>
        </p:txBody>
      </p:sp>
      <p:sp>
        <p:nvSpPr>
          <p:cNvPr id="159" name="Google Shape;159;p88"/>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Comic Sans MS"/>
              <a:buChar char="•"/>
              <a:defRPr sz="3200" b="0" i="0" u="none" strike="noStrike" cap="none">
                <a:solidFill>
                  <a:schemeClr val="dk1"/>
                </a:solidFill>
                <a:latin typeface="Comic Sans MS"/>
                <a:ea typeface="Comic Sans MS"/>
                <a:cs typeface="Comic Sans MS"/>
                <a:sym typeface="Comic Sans MS"/>
              </a:defRPr>
            </a:lvl1pPr>
            <a:lvl2pPr marL="914400" marR="0" lvl="1" indent="-406400" algn="l" rtl="0">
              <a:spcBef>
                <a:spcPts val="560"/>
              </a:spcBef>
              <a:spcAft>
                <a:spcPts val="0"/>
              </a:spcAft>
              <a:buClr>
                <a:schemeClr val="dk1"/>
              </a:buClr>
              <a:buSzPts val="2800"/>
              <a:buFont typeface="Comic Sans MS"/>
              <a:buChar char="–"/>
              <a:defRPr sz="2800" b="0" i="0" u="none" strike="noStrike" cap="none">
                <a:solidFill>
                  <a:schemeClr val="dk1"/>
                </a:solidFill>
                <a:latin typeface="Comic Sans MS"/>
                <a:ea typeface="Comic Sans MS"/>
                <a:cs typeface="Comic Sans MS"/>
                <a:sym typeface="Comic Sans MS"/>
              </a:defRPr>
            </a:lvl2pPr>
            <a:lvl3pPr marL="1371600" marR="0" lvl="2" indent="-381000" algn="l" rtl="0">
              <a:spcBef>
                <a:spcPts val="480"/>
              </a:spcBef>
              <a:spcAft>
                <a:spcPts val="0"/>
              </a:spcAft>
              <a:buClr>
                <a:schemeClr val="dk1"/>
              </a:buClr>
              <a:buSzPts val="2400"/>
              <a:buFont typeface="Comic Sans MS"/>
              <a:buChar char="•"/>
              <a:defRPr sz="2400" b="0" i="0" u="none" strike="noStrike" cap="none">
                <a:solidFill>
                  <a:schemeClr val="dk1"/>
                </a:solidFill>
                <a:latin typeface="Comic Sans MS"/>
                <a:ea typeface="Comic Sans MS"/>
                <a:cs typeface="Comic Sans MS"/>
                <a:sym typeface="Comic Sans MS"/>
              </a:defRPr>
            </a:lvl3pPr>
            <a:lvl4pPr marL="1828800" marR="0" lvl="3"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4pPr>
            <a:lvl5pPr marL="2286000" marR="0" lvl="4"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5pPr>
            <a:lvl6pPr marL="2743200" marR="0" lvl="5"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6pPr>
            <a:lvl7pPr marL="3200400" marR="0" lvl="6"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7pPr>
            <a:lvl8pPr marL="3657600" marR="0" lvl="7"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8pPr>
            <a:lvl9pPr marL="4114800" marR="0" lvl="8"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9pPr>
          </a:lstStyle>
          <a:p>
            <a:endParaRPr/>
          </a:p>
        </p:txBody>
      </p:sp>
      <p:sp>
        <p:nvSpPr>
          <p:cNvPr id="160" name="Google Shape;160;p88"/>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161" name="Google Shape;161;p88"/>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162" name="Google Shape;162;p88"/>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1pPr>
            <a:lvl2pPr marL="0" marR="0" lvl="1"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2pPr>
            <a:lvl3pPr marL="0" marR="0" lvl="2"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3pPr>
            <a:lvl4pPr marL="0" marR="0" lvl="3"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4pPr>
            <a:lvl5pPr marL="0" marR="0" lvl="4"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5pPr>
            <a:lvl6pPr marL="0" marR="0" lvl="5"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6pPr>
            <a:lvl7pPr marL="0" marR="0" lvl="6"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7pPr>
            <a:lvl8pPr marL="0" marR="0" lvl="7"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8pPr>
            <a:lvl9pPr marL="0" marR="0" lvl="8"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b="0" i="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75"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7"/>
        <p:cNvGrpSpPr/>
        <p:nvPr/>
      </p:nvGrpSpPr>
      <p:grpSpPr>
        <a:xfrm>
          <a:off x="0" y="0"/>
          <a:ext cx="0" cy="0"/>
          <a:chOff x="0" y="0"/>
          <a:chExt cx="0" cy="0"/>
        </a:xfrm>
      </p:grpSpPr>
      <p:sp>
        <p:nvSpPr>
          <p:cNvPr id="168" name="Google Shape;168;p90"/>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1pPr>
            <a:lvl2pPr marR="0" lvl="1"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2pPr>
            <a:lvl3pPr marR="0" lvl="2"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3pPr>
            <a:lvl4pPr marR="0" lvl="3"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4pPr>
            <a:lvl5pPr marR="0" lvl="4"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5pPr>
            <a:lvl6pPr marR="0" lvl="5"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6pPr>
            <a:lvl7pPr marR="0" lvl="6"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7pPr>
            <a:lvl8pPr marR="0" lvl="7"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8pPr>
            <a:lvl9pPr marR="0" lvl="8"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9pPr>
          </a:lstStyle>
          <a:p>
            <a:endParaRPr/>
          </a:p>
        </p:txBody>
      </p:sp>
      <p:sp>
        <p:nvSpPr>
          <p:cNvPr id="169" name="Google Shape;169;p90"/>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Comic Sans MS"/>
              <a:buChar char="•"/>
              <a:defRPr sz="3200" b="0" i="0" u="none" strike="noStrike" cap="none">
                <a:solidFill>
                  <a:schemeClr val="dk1"/>
                </a:solidFill>
                <a:latin typeface="Comic Sans MS"/>
                <a:ea typeface="Comic Sans MS"/>
                <a:cs typeface="Comic Sans MS"/>
                <a:sym typeface="Comic Sans MS"/>
              </a:defRPr>
            </a:lvl1pPr>
            <a:lvl2pPr marL="914400" marR="0" lvl="1" indent="-406400" algn="l" rtl="0">
              <a:spcBef>
                <a:spcPts val="560"/>
              </a:spcBef>
              <a:spcAft>
                <a:spcPts val="0"/>
              </a:spcAft>
              <a:buClr>
                <a:schemeClr val="dk1"/>
              </a:buClr>
              <a:buSzPts val="2800"/>
              <a:buFont typeface="Comic Sans MS"/>
              <a:buChar char="–"/>
              <a:defRPr sz="2800" b="0" i="0" u="none" strike="noStrike" cap="none">
                <a:solidFill>
                  <a:schemeClr val="dk1"/>
                </a:solidFill>
                <a:latin typeface="Comic Sans MS"/>
                <a:ea typeface="Comic Sans MS"/>
                <a:cs typeface="Comic Sans MS"/>
                <a:sym typeface="Comic Sans MS"/>
              </a:defRPr>
            </a:lvl2pPr>
            <a:lvl3pPr marL="1371600" marR="0" lvl="2" indent="-381000" algn="l" rtl="0">
              <a:spcBef>
                <a:spcPts val="480"/>
              </a:spcBef>
              <a:spcAft>
                <a:spcPts val="0"/>
              </a:spcAft>
              <a:buClr>
                <a:schemeClr val="dk1"/>
              </a:buClr>
              <a:buSzPts val="2400"/>
              <a:buFont typeface="Comic Sans MS"/>
              <a:buChar char="•"/>
              <a:defRPr sz="2400" b="0" i="0" u="none" strike="noStrike" cap="none">
                <a:solidFill>
                  <a:schemeClr val="dk1"/>
                </a:solidFill>
                <a:latin typeface="Comic Sans MS"/>
                <a:ea typeface="Comic Sans MS"/>
                <a:cs typeface="Comic Sans MS"/>
                <a:sym typeface="Comic Sans MS"/>
              </a:defRPr>
            </a:lvl3pPr>
            <a:lvl4pPr marL="1828800" marR="0" lvl="3"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4pPr>
            <a:lvl5pPr marL="2286000" marR="0" lvl="4"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5pPr>
            <a:lvl6pPr marL="2743200" marR="0" lvl="5"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6pPr>
            <a:lvl7pPr marL="3200400" marR="0" lvl="6"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7pPr>
            <a:lvl8pPr marL="3657600" marR="0" lvl="7"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8pPr>
            <a:lvl9pPr marL="4114800" marR="0" lvl="8"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9pPr>
          </a:lstStyle>
          <a:p>
            <a:endParaRPr/>
          </a:p>
        </p:txBody>
      </p:sp>
      <p:sp>
        <p:nvSpPr>
          <p:cNvPr id="170" name="Google Shape;170;p90"/>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171" name="Google Shape;171;p90"/>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172" name="Google Shape;172;p90"/>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1pPr>
            <a:lvl2pPr marL="0" marR="0" lvl="1"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2pPr>
            <a:lvl3pPr marL="0" marR="0" lvl="2"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3pPr>
            <a:lvl4pPr marL="0" marR="0" lvl="3"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4pPr>
            <a:lvl5pPr marL="0" marR="0" lvl="4"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5pPr>
            <a:lvl6pPr marL="0" marR="0" lvl="5"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6pPr>
            <a:lvl7pPr marL="0" marR="0" lvl="6"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7pPr>
            <a:lvl8pPr marL="0" marR="0" lvl="7"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8pPr>
            <a:lvl9pPr marL="0" marR="0" lvl="8"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b="0" i="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77"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0"/>
        <p:cNvGrpSpPr/>
        <p:nvPr/>
      </p:nvGrpSpPr>
      <p:grpSpPr>
        <a:xfrm>
          <a:off x="0" y="0"/>
          <a:ext cx="0" cy="0"/>
          <a:chOff x="0" y="0"/>
          <a:chExt cx="0" cy="0"/>
        </a:xfrm>
      </p:grpSpPr>
      <p:sp>
        <p:nvSpPr>
          <p:cNvPr id="181" name="Google Shape;181;p92"/>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1pPr>
            <a:lvl2pPr marR="0" lvl="1"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2pPr>
            <a:lvl3pPr marR="0" lvl="2"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3pPr>
            <a:lvl4pPr marR="0" lvl="3"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4pPr>
            <a:lvl5pPr marR="0" lvl="4"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5pPr>
            <a:lvl6pPr marR="0" lvl="5"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6pPr>
            <a:lvl7pPr marR="0" lvl="6"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7pPr>
            <a:lvl8pPr marR="0" lvl="7"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8pPr>
            <a:lvl9pPr marR="0" lvl="8"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9pPr>
          </a:lstStyle>
          <a:p>
            <a:endParaRPr/>
          </a:p>
        </p:txBody>
      </p:sp>
      <p:sp>
        <p:nvSpPr>
          <p:cNvPr id="182" name="Google Shape;182;p92"/>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Comic Sans MS"/>
              <a:buChar char="•"/>
              <a:defRPr sz="3200" b="0" i="0" u="none" strike="noStrike" cap="none">
                <a:solidFill>
                  <a:schemeClr val="dk1"/>
                </a:solidFill>
                <a:latin typeface="Comic Sans MS"/>
                <a:ea typeface="Comic Sans MS"/>
                <a:cs typeface="Comic Sans MS"/>
                <a:sym typeface="Comic Sans MS"/>
              </a:defRPr>
            </a:lvl1pPr>
            <a:lvl2pPr marL="914400" marR="0" lvl="1" indent="-406400" algn="l" rtl="0">
              <a:spcBef>
                <a:spcPts val="560"/>
              </a:spcBef>
              <a:spcAft>
                <a:spcPts val="0"/>
              </a:spcAft>
              <a:buClr>
                <a:schemeClr val="dk1"/>
              </a:buClr>
              <a:buSzPts val="2800"/>
              <a:buFont typeface="Comic Sans MS"/>
              <a:buChar char="–"/>
              <a:defRPr sz="2800" b="0" i="0" u="none" strike="noStrike" cap="none">
                <a:solidFill>
                  <a:schemeClr val="dk1"/>
                </a:solidFill>
                <a:latin typeface="Comic Sans MS"/>
                <a:ea typeface="Comic Sans MS"/>
                <a:cs typeface="Comic Sans MS"/>
                <a:sym typeface="Comic Sans MS"/>
              </a:defRPr>
            </a:lvl2pPr>
            <a:lvl3pPr marL="1371600" marR="0" lvl="2" indent="-381000" algn="l" rtl="0">
              <a:spcBef>
                <a:spcPts val="480"/>
              </a:spcBef>
              <a:spcAft>
                <a:spcPts val="0"/>
              </a:spcAft>
              <a:buClr>
                <a:schemeClr val="dk1"/>
              </a:buClr>
              <a:buSzPts val="2400"/>
              <a:buFont typeface="Comic Sans MS"/>
              <a:buChar char="•"/>
              <a:defRPr sz="2400" b="0" i="0" u="none" strike="noStrike" cap="none">
                <a:solidFill>
                  <a:schemeClr val="dk1"/>
                </a:solidFill>
                <a:latin typeface="Comic Sans MS"/>
                <a:ea typeface="Comic Sans MS"/>
                <a:cs typeface="Comic Sans MS"/>
                <a:sym typeface="Comic Sans MS"/>
              </a:defRPr>
            </a:lvl3pPr>
            <a:lvl4pPr marL="1828800" marR="0" lvl="3"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4pPr>
            <a:lvl5pPr marL="2286000" marR="0" lvl="4"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5pPr>
            <a:lvl6pPr marL="2743200" marR="0" lvl="5"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6pPr>
            <a:lvl7pPr marL="3200400" marR="0" lvl="6"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7pPr>
            <a:lvl8pPr marL="3657600" marR="0" lvl="7"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8pPr>
            <a:lvl9pPr marL="4114800" marR="0" lvl="8"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9pPr>
          </a:lstStyle>
          <a:p>
            <a:endParaRPr/>
          </a:p>
        </p:txBody>
      </p:sp>
      <p:sp>
        <p:nvSpPr>
          <p:cNvPr id="183" name="Google Shape;183;p92"/>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184" name="Google Shape;184;p92"/>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185" name="Google Shape;185;p92"/>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1pPr>
            <a:lvl2pPr marL="0" marR="0" lvl="1"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2pPr>
            <a:lvl3pPr marL="0" marR="0" lvl="2"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3pPr>
            <a:lvl4pPr marL="0" marR="0" lvl="3"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4pPr>
            <a:lvl5pPr marL="0" marR="0" lvl="4"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5pPr>
            <a:lvl6pPr marL="0" marR="0" lvl="5"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6pPr>
            <a:lvl7pPr marL="0" marR="0" lvl="6"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7pPr>
            <a:lvl8pPr marL="0" marR="0" lvl="7"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8pPr>
            <a:lvl9pPr marL="0" marR="0" lvl="8"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b="0" i="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79"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3"/>
        <p:cNvGrpSpPr/>
        <p:nvPr/>
      </p:nvGrpSpPr>
      <p:grpSpPr>
        <a:xfrm>
          <a:off x="0" y="0"/>
          <a:ext cx="0" cy="0"/>
          <a:chOff x="0" y="0"/>
          <a:chExt cx="0" cy="0"/>
        </a:xfrm>
      </p:grpSpPr>
      <p:sp>
        <p:nvSpPr>
          <p:cNvPr id="194" name="Google Shape;194;p94"/>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1pPr>
            <a:lvl2pPr marR="0" lvl="1"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2pPr>
            <a:lvl3pPr marR="0" lvl="2"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3pPr>
            <a:lvl4pPr marR="0" lvl="3"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4pPr>
            <a:lvl5pPr marR="0" lvl="4"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5pPr>
            <a:lvl6pPr marR="0" lvl="5"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6pPr>
            <a:lvl7pPr marR="0" lvl="6"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7pPr>
            <a:lvl8pPr marR="0" lvl="7"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8pPr>
            <a:lvl9pPr marR="0" lvl="8"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9pPr>
          </a:lstStyle>
          <a:p>
            <a:endParaRPr/>
          </a:p>
        </p:txBody>
      </p:sp>
      <p:sp>
        <p:nvSpPr>
          <p:cNvPr id="195" name="Google Shape;195;p94"/>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Comic Sans MS"/>
              <a:buChar char="•"/>
              <a:defRPr sz="3200" b="0" i="0" u="none" strike="noStrike" cap="none">
                <a:solidFill>
                  <a:schemeClr val="dk1"/>
                </a:solidFill>
                <a:latin typeface="Comic Sans MS"/>
                <a:ea typeface="Comic Sans MS"/>
                <a:cs typeface="Comic Sans MS"/>
                <a:sym typeface="Comic Sans MS"/>
              </a:defRPr>
            </a:lvl1pPr>
            <a:lvl2pPr marL="914400" marR="0" lvl="1" indent="-406400" algn="l" rtl="0">
              <a:spcBef>
                <a:spcPts val="560"/>
              </a:spcBef>
              <a:spcAft>
                <a:spcPts val="0"/>
              </a:spcAft>
              <a:buClr>
                <a:schemeClr val="dk1"/>
              </a:buClr>
              <a:buSzPts val="2800"/>
              <a:buFont typeface="Comic Sans MS"/>
              <a:buChar char="–"/>
              <a:defRPr sz="2800" b="0" i="0" u="none" strike="noStrike" cap="none">
                <a:solidFill>
                  <a:schemeClr val="dk1"/>
                </a:solidFill>
                <a:latin typeface="Comic Sans MS"/>
                <a:ea typeface="Comic Sans MS"/>
                <a:cs typeface="Comic Sans MS"/>
                <a:sym typeface="Comic Sans MS"/>
              </a:defRPr>
            </a:lvl2pPr>
            <a:lvl3pPr marL="1371600" marR="0" lvl="2" indent="-381000" algn="l" rtl="0">
              <a:spcBef>
                <a:spcPts val="480"/>
              </a:spcBef>
              <a:spcAft>
                <a:spcPts val="0"/>
              </a:spcAft>
              <a:buClr>
                <a:schemeClr val="dk1"/>
              </a:buClr>
              <a:buSzPts val="2400"/>
              <a:buFont typeface="Comic Sans MS"/>
              <a:buChar char="•"/>
              <a:defRPr sz="2400" b="0" i="0" u="none" strike="noStrike" cap="none">
                <a:solidFill>
                  <a:schemeClr val="dk1"/>
                </a:solidFill>
                <a:latin typeface="Comic Sans MS"/>
                <a:ea typeface="Comic Sans MS"/>
                <a:cs typeface="Comic Sans MS"/>
                <a:sym typeface="Comic Sans MS"/>
              </a:defRPr>
            </a:lvl3pPr>
            <a:lvl4pPr marL="1828800" marR="0" lvl="3"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4pPr>
            <a:lvl5pPr marL="2286000" marR="0" lvl="4"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5pPr>
            <a:lvl6pPr marL="2743200" marR="0" lvl="5"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6pPr>
            <a:lvl7pPr marL="3200400" marR="0" lvl="6"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7pPr>
            <a:lvl8pPr marL="3657600" marR="0" lvl="7"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8pPr>
            <a:lvl9pPr marL="4114800" marR="0" lvl="8"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9pPr>
          </a:lstStyle>
          <a:p>
            <a:endParaRPr/>
          </a:p>
        </p:txBody>
      </p:sp>
      <p:sp>
        <p:nvSpPr>
          <p:cNvPr id="196" name="Google Shape;196;p94"/>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197" name="Google Shape;197;p94"/>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198" name="Google Shape;198;p94"/>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1pPr>
            <a:lvl2pPr marL="0" marR="0" lvl="1"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2pPr>
            <a:lvl3pPr marL="0" marR="0" lvl="2"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3pPr>
            <a:lvl4pPr marL="0" marR="0" lvl="3"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4pPr>
            <a:lvl5pPr marL="0" marR="0" lvl="4"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5pPr>
            <a:lvl6pPr marL="0" marR="0" lvl="5"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6pPr>
            <a:lvl7pPr marL="0" marR="0" lvl="6"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7pPr>
            <a:lvl8pPr marL="0" marR="0" lvl="7"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8pPr>
            <a:lvl9pPr marL="0" marR="0" lvl="8"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b="0" i="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81"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5"/>
        <p:cNvGrpSpPr/>
        <p:nvPr/>
      </p:nvGrpSpPr>
      <p:grpSpPr>
        <a:xfrm>
          <a:off x="0" y="0"/>
          <a:ext cx="0" cy="0"/>
          <a:chOff x="0" y="0"/>
          <a:chExt cx="0" cy="0"/>
        </a:xfrm>
      </p:grpSpPr>
      <p:sp>
        <p:nvSpPr>
          <p:cNvPr id="206" name="Google Shape;206;p96"/>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1pPr>
            <a:lvl2pPr marR="0" lvl="1"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2pPr>
            <a:lvl3pPr marR="0" lvl="2"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3pPr>
            <a:lvl4pPr marR="0" lvl="3"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4pPr>
            <a:lvl5pPr marR="0" lvl="4"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5pPr>
            <a:lvl6pPr marR="0" lvl="5"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6pPr>
            <a:lvl7pPr marR="0" lvl="6"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7pPr>
            <a:lvl8pPr marR="0" lvl="7"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8pPr>
            <a:lvl9pPr marR="0" lvl="8"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9pPr>
          </a:lstStyle>
          <a:p>
            <a:endParaRPr/>
          </a:p>
        </p:txBody>
      </p:sp>
      <p:sp>
        <p:nvSpPr>
          <p:cNvPr id="207" name="Google Shape;207;p96"/>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Comic Sans MS"/>
              <a:buChar char="•"/>
              <a:defRPr sz="3200" b="0" i="0" u="none" strike="noStrike" cap="none">
                <a:solidFill>
                  <a:schemeClr val="dk1"/>
                </a:solidFill>
                <a:latin typeface="Comic Sans MS"/>
                <a:ea typeface="Comic Sans MS"/>
                <a:cs typeface="Comic Sans MS"/>
                <a:sym typeface="Comic Sans MS"/>
              </a:defRPr>
            </a:lvl1pPr>
            <a:lvl2pPr marL="914400" marR="0" lvl="1" indent="-406400" algn="l" rtl="0">
              <a:spcBef>
                <a:spcPts val="560"/>
              </a:spcBef>
              <a:spcAft>
                <a:spcPts val="0"/>
              </a:spcAft>
              <a:buClr>
                <a:schemeClr val="dk1"/>
              </a:buClr>
              <a:buSzPts val="2800"/>
              <a:buFont typeface="Comic Sans MS"/>
              <a:buChar char="–"/>
              <a:defRPr sz="2800" b="0" i="0" u="none" strike="noStrike" cap="none">
                <a:solidFill>
                  <a:schemeClr val="dk1"/>
                </a:solidFill>
                <a:latin typeface="Comic Sans MS"/>
                <a:ea typeface="Comic Sans MS"/>
                <a:cs typeface="Comic Sans MS"/>
                <a:sym typeface="Comic Sans MS"/>
              </a:defRPr>
            </a:lvl2pPr>
            <a:lvl3pPr marL="1371600" marR="0" lvl="2" indent="-381000" algn="l" rtl="0">
              <a:spcBef>
                <a:spcPts val="480"/>
              </a:spcBef>
              <a:spcAft>
                <a:spcPts val="0"/>
              </a:spcAft>
              <a:buClr>
                <a:schemeClr val="dk1"/>
              </a:buClr>
              <a:buSzPts val="2400"/>
              <a:buFont typeface="Comic Sans MS"/>
              <a:buChar char="•"/>
              <a:defRPr sz="2400" b="0" i="0" u="none" strike="noStrike" cap="none">
                <a:solidFill>
                  <a:schemeClr val="dk1"/>
                </a:solidFill>
                <a:latin typeface="Comic Sans MS"/>
                <a:ea typeface="Comic Sans MS"/>
                <a:cs typeface="Comic Sans MS"/>
                <a:sym typeface="Comic Sans MS"/>
              </a:defRPr>
            </a:lvl3pPr>
            <a:lvl4pPr marL="1828800" marR="0" lvl="3"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4pPr>
            <a:lvl5pPr marL="2286000" marR="0" lvl="4"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5pPr>
            <a:lvl6pPr marL="2743200" marR="0" lvl="5"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6pPr>
            <a:lvl7pPr marL="3200400" marR="0" lvl="6"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7pPr>
            <a:lvl8pPr marL="3657600" marR="0" lvl="7"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8pPr>
            <a:lvl9pPr marL="4114800" marR="0" lvl="8"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9pPr>
          </a:lstStyle>
          <a:p>
            <a:endParaRPr/>
          </a:p>
        </p:txBody>
      </p:sp>
      <p:sp>
        <p:nvSpPr>
          <p:cNvPr id="208" name="Google Shape;208;p96"/>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209" name="Google Shape;209;p96"/>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210" name="Google Shape;210;p96"/>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1pPr>
            <a:lvl2pPr marL="0" marR="0" lvl="1"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2pPr>
            <a:lvl3pPr marL="0" marR="0" lvl="2"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3pPr>
            <a:lvl4pPr marL="0" marR="0" lvl="3"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4pPr>
            <a:lvl5pPr marL="0" marR="0" lvl="4"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5pPr>
            <a:lvl6pPr marL="0" marR="0" lvl="5"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6pPr>
            <a:lvl7pPr marL="0" marR="0" lvl="6"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7pPr>
            <a:lvl8pPr marL="0" marR="0" lvl="7"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8pPr>
            <a:lvl9pPr marL="0" marR="0" lvl="8"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b="0" i="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83"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4"/>
        <p:cNvGrpSpPr/>
        <p:nvPr/>
      </p:nvGrpSpPr>
      <p:grpSpPr>
        <a:xfrm>
          <a:off x="0" y="0"/>
          <a:ext cx="0" cy="0"/>
          <a:chOff x="0" y="0"/>
          <a:chExt cx="0" cy="0"/>
        </a:xfrm>
      </p:grpSpPr>
      <p:sp>
        <p:nvSpPr>
          <p:cNvPr id="55" name="Google Shape;55;p66"/>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1pPr>
            <a:lvl2pPr marR="0" lvl="1"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2pPr>
            <a:lvl3pPr marR="0" lvl="2"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3pPr>
            <a:lvl4pPr marR="0" lvl="3"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4pPr>
            <a:lvl5pPr marR="0" lvl="4"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5pPr>
            <a:lvl6pPr marR="0" lvl="5"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6pPr>
            <a:lvl7pPr marR="0" lvl="6"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7pPr>
            <a:lvl8pPr marR="0" lvl="7"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8pPr>
            <a:lvl9pPr marR="0" lvl="8"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9pPr>
          </a:lstStyle>
          <a:p>
            <a:endParaRPr/>
          </a:p>
        </p:txBody>
      </p:sp>
      <p:sp>
        <p:nvSpPr>
          <p:cNvPr id="56" name="Google Shape;56;p66"/>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Comic Sans MS"/>
              <a:buChar char="•"/>
              <a:defRPr sz="3200" b="0" i="0" u="none" strike="noStrike" cap="none">
                <a:solidFill>
                  <a:schemeClr val="dk1"/>
                </a:solidFill>
                <a:latin typeface="Comic Sans MS"/>
                <a:ea typeface="Comic Sans MS"/>
                <a:cs typeface="Comic Sans MS"/>
                <a:sym typeface="Comic Sans MS"/>
              </a:defRPr>
            </a:lvl1pPr>
            <a:lvl2pPr marL="914400" marR="0" lvl="1" indent="-406400" algn="l" rtl="0">
              <a:spcBef>
                <a:spcPts val="560"/>
              </a:spcBef>
              <a:spcAft>
                <a:spcPts val="0"/>
              </a:spcAft>
              <a:buClr>
                <a:schemeClr val="dk1"/>
              </a:buClr>
              <a:buSzPts val="2800"/>
              <a:buFont typeface="Comic Sans MS"/>
              <a:buChar char="–"/>
              <a:defRPr sz="2800" b="0" i="0" u="none" strike="noStrike" cap="none">
                <a:solidFill>
                  <a:schemeClr val="dk1"/>
                </a:solidFill>
                <a:latin typeface="Comic Sans MS"/>
                <a:ea typeface="Comic Sans MS"/>
                <a:cs typeface="Comic Sans MS"/>
                <a:sym typeface="Comic Sans MS"/>
              </a:defRPr>
            </a:lvl2pPr>
            <a:lvl3pPr marL="1371600" marR="0" lvl="2" indent="-381000" algn="l" rtl="0">
              <a:spcBef>
                <a:spcPts val="480"/>
              </a:spcBef>
              <a:spcAft>
                <a:spcPts val="0"/>
              </a:spcAft>
              <a:buClr>
                <a:schemeClr val="dk1"/>
              </a:buClr>
              <a:buSzPts val="2400"/>
              <a:buFont typeface="Comic Sans MS"/>
              <a:buChar char="•"/>
              <a:defRPr sz="2400" b="0" i="0" u="none" strike="noStrike" cap="none">
                <a:solidFill>
                  <a:schemeClr val="dk1"/>
                </a:solidFill>
                <a:latin typeface="Comic Sans MS"/>
                <a:ea typeface="Comic Sans MS"/>
                <a:cs typeface="Comic Sans MS"/>
                <a:sym typeface="Comic Sans MS"/>
              </a:defRPr>
            </a:lvl3pPr>
            <a:lvl4pPr marL="1828800" marR="0" lvl="3"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4pPr>
            <a:lvl5pPr marL="2286000" marR="0" lvl="4"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5pPr>
            <a:lvl6pPr marL="2743200" marR="0" lvl="5"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6pPr>
            <a:lvl7pPr marL="3200400" marR="0" lvl="6"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7pPr>
            <a:lvl8pPr marL="3657600" marR="0" lvl="7"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8pPr>
            <a:lvl9pPr marL="4114800" marR="0" lvl="8"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9pPr>
          </a:lstStyle>
          <a:p>
            <a:endParaRPr/>
          </a:p>
        </p:txBody>
      </p:sp>
      <p:sp>
        <p:nvSpPr>
          <p:cNvPr id="57" name="Google Shape;57;p66"/>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58" name="Google Shape;58;p66"/>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59" name="Google Shape;59;p66"/>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1pPr>
            <a:lvl2pPr marL="0" marR="0" lvl="1"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2pPr>
            <a:lvl3pPr marL="0" marR="0" lvl="2"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3pPr>
            <a:lvl4pPr marL="0" marR="0" lvl="3"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4pPr>
            <a:lvl5pPr marL="0" marR="0" lvl="4"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5pPr>
            <a:lvl6pPr marL="0" marR="0" lvl="5"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6pPr>
            <a:lvl7pPr marL="0" marR="0" lvl="6"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7pPr>
            <a:lvl8pPr marL="0" marR="0" lvl="7"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8pPr>
            <a:lvl9pPr marL="0" marR="0" lvl="8"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b="0" i="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0"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6"/>
        <p:cNvGrpSpPr/>
        <p:nvPr/>
      </p:nvGrpSpPr>
      <p:grpSpPr>
        <a:xfrm>
          <a:off x="0" y="0"/>
          <a:ext cx="0" cy="0"/>
          <a:chOff x="0" y="0"/>
          <a:chExt cx="0" cy="0"/>
        </a:xfrm>
      </p:grpSpPr>
      <p:sp>
        <p:nvSpPr>
          <p:cNvPr id="67" name="Google Shape;67;p75"/>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1pPr>
            <a:lvl2pPr marR="0" lvl="1"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2pPr>
            <a:lvl3pPr marR="0" lvl="2"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3pPr>
            <a:lvl4pPr marR="0" lvl="3"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4pPr>
            <a:lvl5pPr marR="0" lvl="4"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5pPr>
            <a:lvl6pPr marR="0" lvl="5"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6pPr>
            <a:lvl7pPr marR="0" lvl="6"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7pPr>
            <a:lvl8pPr marR="0" lvl="7"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8pPr>
            <a:lvl9pPr marR="0" lvl="8"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9pPr>
          </a:lstStyle>
          <a:p>
            <a:endParaRPr/>
          </a:p>
        </p:txBody>
      </p:sp>
      <p:sp>
        <p:nvSpPr>
          <p:cNvPr id="68" name="Google Shape;68;p75"/>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Comic Sans MS"/>
              <a:buChar char="•"/>
              <a:defRPr sz="3200" b="0" i="0" u="none" strike="noStrike" cap="none">
                <a:solidFill>
                  <a:schemeClr val="dk1"/>
                </a:solidFill>
                <a:latin typeface="Comic Sans MS"/>
                <a:ea typeface="Comic Sans MS"/>
                <a:cs typeface="Comic Sans MS"/>
                <a:sym typeface="Comic Sans MS"/>
              </a:defRPr>
            </a:lvl1pPr>
            <a:lvl2pPr marL="914400" marR="0" lvl="1" indent="-406400" algn="l" rtl="0">
              <a:spcBef>
                <a:spcPts val="560"/>
              </a:spcBef>
              <a:spcAft>
                <a:spcPts val="0"/>
              </a:spcAft>
              <a:buClr>
                <a:schemeClr val="dk1"/>
              </a:buClr>
              <a:buSzPts val="2800"/>
              <a:buFont typeface="Comic Sans MS"/>
              <a:buChar char="–"/>
              <a:defRPr sz="2800" b="0" i="0" u="none" strike="noStrike" cap="none">
                <a:solidFill>
                  <a:schemeClr val="dk1"/>
                </a:solidFill>
                <a:latin typeface="Comic Sans MS"/>
                <a:ea typeface="Comic Sans MS"/>
                <a:cs typeface="Comic Sans MS"/>
                <a:sym typeface="Comic Sans MS"/>
              </a:defRPr>
            </a:lvl2pPr>
            <a:lvl3pPr marL="1371600" marR="0" lvl="2" indent="-381000" algn="l" rtl="0">
              <a:spcBef>
                <a:spcPts val="480"/>
              </a:spcBef>
              <a:spcAft>
                <a:spcPts val="0"/>
              </a:spcAft>
              <a:buClr>
                <a:schemeClr val="dk1"/>
              </a:buClr>
              <a:buSzPts val="2400"/>
              <a:buFont typeface="Comic Sans MS"/>
              <a:buChar char="•"/>
              <a:defRPr sz="2400" b="0" i="0" u="none" strike="noStrike" cap="none">
                <a:solidFill>
                  <a:schemeClr val="dk1"/>
                </a:solidFill>
                <a:latin typeface="Comic Sans MS"/>
                <a:ea typeface="Comic Sans MS"/>
                <a:cs typeface="Comic Sans MS"/>
                <a:sym typeface="Comic Sans MS"/>
              </a:defRPr>
            </a:lvl3pPr>
            <a:lvl4pPr marL="1828800" marR="0" lvl="3"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4pPr>
            <a:lvl5pPr marL="2286000" marR="0" lvl="4"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5pPr>
            <a:lvl6pPr marL="2743200" marR="0" lvl="5"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6pPr>
            <a:lvl7pPr marL="3200400" marR="0" lvl="6"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7pPr>
            <a:lvl8pPr marL="3657600" marR="0" lvl="7"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8pPr>
            <a:lvl9pPr marL="4114800" marR="0" lvl="8"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9pPr>
          </a:lstStyle>
          <a:p>
            <a:endParaRPr/>
          </a:p>
        </p:txBody>
      </p:sp>
      <p:sp>
        <p:nvSpPr>
          <p:cNvPr id="69" name="Google Shape;69;p75"/>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70" name="Google Shape;70;p75"/>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71" name="Google Shape;71;p75"/>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400"/>
              <a:buFont typeface="Arial"/>
              <a:buNone/>
              <a:defRPr sz="1400" b="0" i="0" u="none">
                <a:solidFill>
                  <a:srgbClr val="000000"/>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400"/>
              <a:buFont typeface="Arial"/>
              <a:buNone/>
              <a:defRPr sz="1400" b="0" i="0" u="none">
                <a:solidFill>
                  <a:srgbClr val="000000"/>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400"/>
              <a:buFont typeface="Arial"/>
              <a:buNone/>
              <a:defRPr sz="1400" b="0" i="0" u="none">
                <a:solidFill>
                  <a:srgbClr val="000000"/>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400"/>
              <a:buFont typeface="Arial"/>
              <a:buNone/>
              <a:defRPr sz="1400" b="0" i="0" u="none">
                <a:solidFill>
                  <a:srgbClr val="000000"/>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400"/>
              <a:buFont typeface="Arial"/>
              <a:buNone/>
              <a:defRPr sz="1400" b="0" i="0" u="none">
                <a:solidFill>
                  <a:srgbClr val="000000"/>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400"/>
              <a:buFont typeface="Arial"/>
              <a:buNone/>
              <a:defRPr sz="1400" b="0" i="0" u="none">
                <a:solidFill>
                  <a:srgbClr val="000000"/>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400"/>
              <a:buFont typeface="Arial"/>
              <a:buNone/>
              <a:defRPr sz="1400" b="0" i="0" u="none">
                <a:solidFill>
                  <a:srgbClr val="000000"/>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400"/>
              <a:buFont typeface="Arial"/>
              <a:buNone/>
              <a:defRPr sz="1400" b="0" i="0" u="none">
                <a:solidFill>
                  <a:srgbClr val="000000"/>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400"/>
              <a:buFont typeface="Arial"/>
              <a:buNone/>
              <a:defRPr sz="1400" b="0" i="0" u="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84"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2"/>
        <p:cNvGrpSpPr/>
        <p:nvPr/>
      </p:nvGrpSpPr>
      <p:grpSpPr>
        <a:xfrm>
          <a:off x="0" y="0"/>
          <a:ext cx="0" cy="0"/>
          <a:chOff x="0" y="0"/>
          <a:chExt cx="0" cy="0"/>
        </a:xfrm>
      </p:grpSpPr>
      <p:grpSp>
        <p:nvGrpSpPr>
          <p:cNvPr id="73" name="Google Shape;73;p76"/>
          <p:cNvGrpSpPr/>
          <p:nvPr/>
        </p:nvGrpSpPr>
        <p:grpSpPr>
          <a:xfrm>
            <a:off x="0" y="2438400"/>
            <a:ext cx="9009062" cy="1052512"/>
            <a:chOff x="0" y="1536"/>
            <a:chExt cx="5675" cy="663"/>
          </a:xfrm>
        </p:grpSpPr>
        <p:grpSp>
          <p:nvGrpSpPr>
            <p:cNvPr id="74" name="Google Shape;74;p76"/>
            <p:cNvGrpSpPr/>
            <p:nvPr/>
          </p:nvGrpSpPr>
          <p:grpSpPr>
            <a:xfrm>
              <a:off x="185" y="1604"/>
              <a:ext cx="449" cy="299"/>
              <a:chOff x="720" y="336"/>
              <a:chExt cx="624" cy="432"/>
            </a:xfrm>
          </p:grpSpPr>
          <p:sp>
            <p:nvSpPr>
              <p:cNvPr id="75" name="Google Shape;75;p76"/>
              <p:cNvSpPr txBox="1"/>
              <p:nvPr/>
            </p:nvSpPr>
            <p:spPr>
              <a:xfrm>
                <a:off x="720" y="336"/>
                <a:ext cx="384" cy="432"/>
              </a:xfrm>
              <a:prstGeom prst="rect">
                <a:avLst/>
              </a:prstGeom>
              <a:solidFill>
                <a:schemeClr val="folHlink"/>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800" b="1" i="1" u="none" baseline="-25000">
                  <a:solidFill>
                    <a:schemeClr val="dk1"/>
                  </a:solidFill>
                  <a:latin typeface="Times New Roman"/>
                  <a:ea typeface="Times New Roman"/>
                  <a:cs typeface="Times New Roman"/>
                  <a:sym typeface="Times New Roman"/>
                </a:endParaRPr>
              </a:p>
            </p:txBody>
          </p:sp>
          <p:sp>
            <p:nvSpPr>
              <p:cNvPr id="76" name="Google Shape;76;p76"/>
              <p:cNvSpPr txBox="1"/>
              <p:nvPr/>
            </p:nvSpPr>
            <p:spPr>
              <a:xfrm>
                <a:off x="1056" y="336"/>
                <a:ext cx="288" cy="432"/>
              </a:xfrm>
              <a:prstGeom prst="rect">
                <a:avLst/>
              </a:prstGeom>
              <a:gradFill>
                <a:gsLst>
                  <a:gs pos="0">
                    <a:schemeClr val="folHlink"/>
                  </a:gs>
                  <a:gs pos="100000">
                    <a:schemeClr val="lt1"/>
                  </a:gs>
                </a:gsLst>
                <a:lin ang="0"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800" b="1" i="1" u="none" baseline="-25000">
                  <a:solidFill>
                    <a:schemeClr val="dk1"/>
                  </a:solidFill>
                  <a:latin typeface="Times New Roman"/>
                  <a:ea typeface="Times New Roman"/>
                  <a:cs typeface="Times New Roman"/>
                  <a:sym typeface="Times New Roman"/>
                </a:endParaRPr>
              </a:p>
            </p:txBody>
          </p:sp>
        </p:grpSp>
        <p:grpSp>
          <p:nvGrpSpPr>
            <p:cNvPr id="77" name="Google Shape;77;p76"/>
            <p:cNvGrpSpPr/>
            <p:nvPr/>
          </p:nvGrpSpPr>
          <p:grpSpPr>
            <a:xfrm>
              <a:off x="263" y="1870"/>
              <a:ext cx="466" cy="299"/>
              <a:chOff x="912" y="2640"/>
              <a:chExt cx="672" cy="432"/>
            </a:xfrm>
          </p:grpSpPr>
          <p:sp>
            <p:nvSpPr>
              <p:cNvPr id="78" name="Google Shape;78;p76"/>
              <p:cNvSpPr txBox="1"/>
              <p:nvPr/>
            </p:nvSpPr>
            <p:spPr>
              <a:xfrm>
                <a:off x="912" y="2640"/>
                <a:ext cx="384" cy="432"/>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800" b="1" i="1" u="none" baseline="-25000">
                  <a:solidFill>
                    <a:schemeClr val="dk1"/>
                  </a:solidFill>
                  <a:latin typeface="Times New Roman"/>
                  <a:ea typeface="Times New Roman"/>
                  <a:cs typeface="Times New Roman"/>
                  <a:sym typeface="Times New Roman"/>
                </a:endParaRPr>
              </a:p>
            </p:txBody>
          </p:sp>
          <p:sp>
            <p:nvSpPr>
              <p:cNvPr id="79" name="Google Shape;79;p76"/>
              <p:cNvSpPr txBox="1"/>
              <p:nvPr/>
            </p:nvSpPr>
            <p:spPr>
              <a:xfrm>
                <a:off x="1248" y="2640"/>
                <a:ext cx="336" cy="432"/>
              </a:xfrm>
              <a:prstGeom prst="rect">
                <a:avLst/>
              </a:prstGeom>
              <a:gradFill>
                <a:gsLst>
                  <a:gs pos="0">
                    <a:schemeClr val="accent2"/>
                  </a:gs>
                  <a:gs pos="100000">
                    <a:schemeClr val="lt1"/>
                  </a:gs>
                </a:gsLst>
                <a:lin ang="0"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800" b="1" i="1" u="none" baseline="-25000">
                  <a:solidFill>
                    <a:schemeClr val="dk1"/>
                  </a:solidFill>
                  <a:latin typeface="Times New Roman"/>
                  <a:ea typeface="Times New Roman"/>
                  <a:cs typeface="Times New Roman"/>
                  <a:sym typeface="Times New Roman"/>
                </a:endParaRPr>
              </a:p>
            </p:txBody>
          </p:sp>
        </p:grpSp>
        <p:sp>
          <p:nvSpPr>
            <p:cNvPr id="80" name="Google Shape;80;p76"/>
            <p:cNvSpPr txBox="1"/>
            <p:nvPr/>
          </p:nvSpPr>
          <p:spPr>
            <a:xfrm>
              <a:off x="0" y="1824"/>
              <a:ext cx="353" cy="266"/>
            </a:xfrm>
            <a:prstGeom prst="rect">
              <a:avLst/>
            </a:prstGeom>
            <a:gradFill>
              <a:gsLst>
                <a:gs pos="0">
                  <a:schemeClr val="lt1"/>
                </a:gs>
                <a:gs pos="100000">
                  <a:schemeClr val="hlink"/>
                </a:gs>
              </a:gsLst>
              <a:lin ang="18900000"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800" b="1" i="1" u="none" baseline="-25000">
                <a:solidFill>
                  <a:schemeClr val="dk1"/>
                </a:solidFill>
                <a:latin typeface="Times New Roman"/>
                <a:ea typeface="Times New Roman"/>
                <a:cs typeface="Times New Roman"/>
                <a:sym typeface="Times New Roman"/>
              </a:endParaRPr>
            </a:p>
          </p:txBody>
        </p:sp>
        <p:sp>
          <p:nvSpPr>
            <p:cNvPr id="81" name="Google Shape;81;p76"/>
            <p:cNvSpPr txBox="1"/>
            <p:nvPr/>
          </p:nvSpPr>
          <p:spPr>
            <a:xfrm>
              <a:off x="400" y="1536"/>
              <a:ext cx="20" cy="663"/>
            </a:xfrm>
            <a:prstGeom prst="rect">
              <a:avLst/>
            </a:prstGeom>
            <a:solidFill>
              <a:schemeClr val="l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800" b="1" i="1" u="none" baseline="-25000">
                <a:solidFill>
                  <a:schemeClr val="dk1"/>
                </a:solidFill>
                <a:latin typeface="Times New Roman"/>
                <a:ea typeface="Times New Roman"/>
                <a:cs typeface="Times New Roman"/>
                <a:sym typeface="Times New Roman"/>
              </a:endParaRPr>
            </a:p>
          </p:txBody>
        </p:sp>
        <p:sp>
          <p:nvSpPr>
            <p:cNvPr id="82" name="Google Shape;82;p76"/>
            <p:cNvSpPr txBox="1"/>
            <p:nvPr/>
          </p:nvSpPr>
          <p:spPr>
            <a:xfrm rot="10800000" flipH="1">
              <a:off x="199" y="2054"/>
              <a:ext cx="5476" cy="35"/>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800" b="1" i="1" u="none" baseline="-25000">
                <a:solidFill>
                  <a:schemeClr val="dk1"/>
                </a:solidFill>
                <a:latin typeface="Times New Roman"/>
                <a:ea typeface="Times New Roman"/>
                <a:cs typeface="Times New Roman"/>
                <a:sym typeface="Times New Roman"/>
              </a:endParaRPr>
            </a:p>
          </p:txBody>
        </p:sp>
      </p:grpSp>
      <p:sp>
        <p:nvSpPr>
          <p:cNvPr id="83" name="Google Shape;83;p76"/>
          <p:cNvSpPr txBox="1"/>
          <p:nvPr/>
        </p:nvSpPr>
        <p:spPr>
          <a:xfrm>
            <a:off x="0" y="6553200"/>
            <a:ext cx="2209800" cy="304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1400"/>
              <a:buFont typeface="Arial"/>
              <a:buNone/>
            </a:pPr>
            <a:r>
              <a:rPr lang="en-US" sz="1400" b="0" i="0" u="none">
                <a:solidFill>
                  <a:schemeClr val="dk1"/>
                </a:solidFill>
                <a:latin typeface="Arial"/>
                <a:ea typeface="Arial"/>
                <a:cs typeface="Arial"/>
                <a:sym typeface="Arial"/>
              </a:rPr>
              <a:t>McGraw-Hill</a:t>
            </a:r>
            <a:endParaRPr/>
          </a:p>
        </p:txBody>
      </p:sp>
      <p:sp>
        <p:nvSpPr>
          <p:cNvPr id="84" name="Google Shape;84;p76"/>
          <p:cNvSpPr txBox="1"/>
          <p:nvPr/>
        </p:nvSpPr>
        <p:spPr>
          <a:xfrm>
            <a:off x="4572000" y="6553200"/>
            <a:ext cx="4572000" cy="304800"/>
          </a:xfrm>
          <a:prstGeom prst="rect">
            <a:avLst/>
          </a:prstGeom>
          <a:noFill/>
          <a:ln>
            <a:noFill/>
          </a:ln>
        </p:spPr>
        <p:txBody>
          <a:bodyPr spcFirstLastPara="1" wrap="square" lIns="91425" tIns="45700" rIns="91425" bIns="45700" anchor="t" anchorCtr="0">
            <a:spAutoFit/>
          </a:bodyPr>
          <a:lstStyle/>
          <a:p>
            <a:pPr marL="0" marR="0" lvl="0" indent="-88900" algn="r" rtl="0">
              <a:lnSpc>
                <a:spcPct val="100000"/>
              </a:lnSpc>
              <a:spcBef>
                <a:spcPts val="0"/>
              </a:spcBef>
              <a:spcAft>
                <a:spcPts val="0"/>
              </a:spcAft>
              <a:buClr>
                <a:schemeClr val="dk1"/>
              </a:buClr>
              <a:buSzPts val="1400"/>
              <a:buFont typeface="Arial"/>
              <a:buChar char="©"/>
            </a:pPr>
            <a:r>
              <a:rPr lang="en-US" sz="1400" b="0" i="0" u="none">
                <a:solidFill>
                  <a:schemeClr val="dk1"/>
                </a:solidFill>
                <a:latin typeface="Arial"/>
                <a:ea typeface="Arial"/>
                <a:cs typeface="Arial"/>
                <a:sym typeface="Arial"/>
              </a:rPr>
              <a:t>The McGraw-Hill Companies, Inc., 2000</a:t>
            </a:r>
            <a:endParaRPr/>
          </a:p>
        </p:txBody>
      </p:sp>
      <p:sp>
        <p:nvSpPr>
          <p:cNvPr id="85" name="Google Shape;85;p76"/>
          <p:cNvSpPr txBox="1">
            <a:spLocks noGrp="1"/>
          </p:cNvSpPr>
          <p:nvPr>
            <p:ph type="dt" idx="10"/>
          </p:nvPr>
        </p:nvSpPr>
        <p:spPr>
          <a:xfrm>
            <a:off x="990600" y="6248400"/>
            <a:ext cx="19050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86" name="Google Shape;86;p76"/>
          <p:cNvSpPr txBox="1">
            <a:spLocks noGrp="1"/>
          </p:cNvSpPr>
          <p:nvPr>
            <p:ph type="ftr" idx="11"/>
          </p:nvPr>
        </p:nvSpPr>
        <p:spPr>
          <a:xfrm>
            <a:off x="3429000" y="6248400"/>
            <a:ext cx="28956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87" name="Google Shape;87;p76"/>
          <p:cNvSpPr txBox="1">
            <a:spLocks noGrp="1"/>
          </p:cNvSpPr>
          <p:nvPr>
            <p:ph type="sldNum" idx="12"/>
          </p:nvPr>
        </p:nvSpPr>
        <p:spPr>
          <a:xfrm>
            <a:off x="6858000" y="6248400"/>
            <a:ext cx="19050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chemeClr val="lt2"/>
              </a:buClr>
              <a:buSzPts val="1400"/>
              <a:buFont typeface="Tahoma"/>
              <a:buNone/>
              <a:defRPr sz="1400" b="0" i="0" u="none">
                <a:solidFill>
                  <a:schemeClr val="lt2"/>
                </a:solidFill>
                <a:latin typeface="Tahoma"/>
                <a:ea typeface="Tahoma"/>
                <a:cs typeface="Tahoma"/>
                <a:sym typeface="Tahoma"/>
              </a:defRPr>
            </a:lvl1pPr>
            <a:lvl2pPr marL="0" marR="0" lvl="1" indent="0" algn="r" rtl="0">
              <a:lnSpc>
                <a:spcPct val="100000"/>
              </a:lnSpc>
              <a:spcBef>
                <a:spcPts val="0"/>
              </a:spcBef>
              <a:spcAft>
                <a:spcPts val="0"/>
              </a:spcAft>
              <a:buClr>
                <a:schemeClr val="lt2"/>
              </a:buClr>
              <a:buSzPts val="1400"/>
              <a:buFont typeface="Tahoma"/>
              <a:buNone/>
              <a:defRPr sz="1400" b="0" i="0" u="none">
                <a:solidFill>
                  <a:schemeClr val="lt2"/>
                </a:solidFill>
                <a:latin typeface="Tahoma"/>
                <a:ea typeface="Tahoma"/>
                <a:cs typeface="Tahoma"/>
                <a:sym typeface="Tahoma"/>
              </a:defRPr>
            </a:lvl2pPr>
            <a:lvl3pPr marL="0" marR="0" lvl="2" indent="0" algn="r" rtl="0">
              <a:lnSpc>
                <a:spcPct val="100000"/>
              </a:lnSpc>
              <a:spcBef>
                <a:spcPts val="0"/>
              </a:spcBef>
              <a:spcAft>
                <a:spcPts val="0"/>
              </a:spcAft>
              <a:buClr>
                <a:schemeClr val="lt2"/>
              </a:buClr>
              <a:buSzPts val="1400"/>
              <a:buFont typeface="Tahoma"/>
              <a:buNone/>
              <a:defRPr sz="1400" b="0" i="0" u="none">
                <a:solidFill>
                  <a:schemeClr val="lt2"/>
                </a:solidFill>
                <a:latin typeface="Tahoma"/>
                <a:ea typeface="Tahoma"/>
                <a:cs typeface="Tahoma"/>
                <a:sym typeface="Tahoma"/>
              </a:defRPr>
            </a:lvl3pPr>
            <a:lvl4pPr marL="0" marR="0" lvl="3" indent="0" algn="r" rtl="0">
              <a:lnSpc>
                <a:spcPct val="100000"/>
              </a:lnSpc>
              <a:spcBef>
                <a:spcPts val="0"/>
              </a:spcBef>
              <a:spcAft>
                <a:spcPts val="0"/>
              </a:spcAft>
              <a:buClr>
                <a:schemeClr val="lt2"/>
              </a:buClr>
              <a:buSzPts val="1400"/>
              <a:buFont typeface="Tahoma"/>
              <a:buNone/>
              <a:defRPr sz="1400" b="0" i="0" u="none">
                <a:solidFill>
                  <a:schemeClr val="lt2"/>
                </a:solidFill>
                <a:latin typeface="Tahoma"/>
                <a:ea typeface="Tahoma"/>
                <a:cs typeface="Tahoma"/>
                <a:sym typeface="Tahoma"/>
              </a:defRPr>
            </a:lvl4pPr>
            <a:lvl5pPr marL="0" marR="0" lvl="4" indent="0" algn="r" rtl="0">
              <a:lnSpc>
                <a:spcPct val="100000"/>
              </a:lnSpc>
              <a:spcBef>
                <a:spcPts val="0"/>
              </a:spcBef>
              <a:spcAft>
                <a:spcPts val="0"/>
              </a:spcAft>
              <a:buClr>
                <a:schemeClr val="lt2"/>
              </a:buClr>
              <a:buSzPts val="1400"/>
              <a:buFont typeface="Tahoma"/>
              <a:buNone/>
              <a:defRPr sz="1400" b="0" i="0" u="none">
                <a:solidFill>
                  <a:schemeClr val="lt2"/>
                </a:solidFill>
                <a:latin typeface="Tahoma"/>
                <a:ea typeface="Tahoma"/>
                <a:cs typeface="Tahoma"/>
                <a:sym typeface="Tahoma"/>
              </a:defRPr>
            </a:lvl5pPr>
            <a:lvl6pPr marL="0" marR="0" lvl="5" indent="0" algn="r" rtl="0">
              <a:lnSpc>
                <a:spcPct val="100000"/>
              </a:lnSpc>
              <a:spcBef>
                <a:spcPts val="0"/>
              </a:spcBef>
              <a:spcAft>
                <a:spcPts val="0"/>
              </a:spcAft>
              <a:buClr>
                <a:schemeClr val="lt2"/>
              </a:buClr>
              <a:buSzPts val="1400"/>
              <a:buFont typeface="Tahoma"/>
              <a:buNone/>
              <a:defRPr sz="1400" b="0" i="0" u="none">
                <a:solidFill>
                  <a:schemeClr val="lt2"/>
                </a:solidFill>
                <a:latin typeface="Tahoma"/>
                <a:ea typeface="Tahoma"/>
                <a:cs typeface="Tahoma"/>
                <a:sym typeface="Tahoma"/>
              </a:defRPr>
            </a:lvl6pPr>
            <a:lvl7pPr marL="0" marR="0" lvl="6" indent="0" algn="r" rtl="0">
              <a:lnSpc>
                <a:spcPct val="100000"/>
              </a:lnSpc>
              <a:spcBef>
                <a:spcPts val="0"/>
              </a:spcBef>
              <a:spcAft>
                <a:spcPts val="0"/>
              </a:spcAft>
              <a:buClr>
                <a:schemeClr val="lt2"/>
              </a:buClr>
              <a:buSzPts val="1400"/>
              <a:buFont typeface="Tahoma"/>
              <a:buNone/>
              <a:defRPr sz="1400" b="0" i="0" u="none">
                <a:solidFill>
                  <a:schemeClr val="lt2"/>
                </a:solidFill>
                <a:latin typeface="Tahoma"/>
                <a:ea typeface="Tahoma"/>
                <a:cs typeface="Tahoma"/>
                <a:sym typeface="Tahoma"/>
              </a:defRPr>
            </a:lvl7pPr>
            <a:lvl8pPr marL="0" marR="0" lvl="7" indent="0" algn="r" rtl="0">
              <a:lnSpc>
                <a:spcPct val="100000"/>
              </a:lnSpc>
              <a:spcBef>
                <a:spcPts val="0"/>
              </a:spcBef>
              <a:spcAft>
                <a:spcPts val="0"/>
              </a:spcAft>
              <a:buClr>
                <a:schemeClr val="lt2"/>
              </a:buClr>
              <a:buSzPts val="1400"/>
              <a:buFont typeface="Tahoma"/>
              <a:buNone/>
              <a:defRPr sz="1400" b="0" i="0" u="none">
                <a:solidFill>
                  <a:schemeClr val="lt2"/>
                </a:solidFill>
                <a:latin typeface="Tahoma"/>
                <a:ea typeface="Tahoma"/>
                <a:cs typeface="Tahoma"/>
                <a:sym typeface="Tahoma"/>
              </a:defRPr>
            </a:lvl8pPr>
            <a:lvl9pPr marL="0" marR="0" lvl="8" indent="0" algn="r" rtl="0">
              <a:lnSpc>
                <a:spcPct val="100000"/>
              </a:lnSpc>
              <a:spcBef>
                <a:spcPts val="0"/>
              </a:spcBef>
              <a:spcAft>
                <a:spcPts val="0"/>
              </a:spcAft>
              <a:buClr>
                <a:schemeClr val="lt2"/>
              </a:buClr>
              <a:buSzPts val="1400"/>
              <a:buFont typeface="Tahoma"/>
              <a:buNone/>
              <a:defRPr sz="1400" b="0" i="0" u="none">
                <a:solidFill>
                  <a:schemeClr val="lt2"/>
                </a:solidFill>
                <a:latin typeface="Tahoma"/>
                <a:ea typeface="Tahoma"/>
                <a:cs typeface="Tahoma"/>
                <a:sym typeface="Tahoma"/>
              </a:defRPr>
            </a:lvl9pPr>
          </a:lstStyle>
          <a:p>
            <a:pPr marL="0" lvl="0" indent="0" algn="r" rtl="0">
              <a:spcBef>
                <a:spcPts val="0"/>
              </a:spcBef>
              <a:spcAft>
                <a:spcPts val="0"/>
              </a:spcAft>
              <a:buNone/>
            </a:pPr>
            <a:fld id="{00000000-1234-1234-1234-123412341234}" type="slidenum">
              <a:rPr lang="en-US"/>
              <a:t>‹#›</a:t>
            </a:fld>
            <a:endParaRPr>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4"/>
        <p:cNvGrpSpPr/>
        <p:nvPr/>
      </p:nvGrpSpPr>
      <p:grpSpPr>
        <a:xfrm>
          <a:off x="0" y="0"/>
          <a:ext cx="0" cy="0"/>
          <a:chOff x="0" y="0"/>
          <a:chExt cx="0" cy="0"/>
        </a:xfrm>
      </p:grpSpPr>
      <p:sp>
        <p:nvSpPr>
          <p:cNvPr id="95" name="Google Shape;95;p78"/>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1pPr>
            <a:lvl2pPr marR="0" lvl="1"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2pPr>
            <a:lvl3pPr marR="0" lvl="2"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3pPr>
            <a:lvl4pPr marR="0" lvl="3"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4pPr>
            <a:lvl5pPr marR="0" lvl="4"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5pPr>
            <a:lvl6pPr marR="0" lvl="5"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6pPr>
            <a:lvl7pPr marR="0" lvl="6"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7pPr>
            <a:lvl8pPr marR="0" lvl="7"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8pPr>
            <a:lvl9pPr marR="0" lvl="8"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9pPr>
          </a:lstStyle>
          <a:p>
            <a:endParaRPr/>
          </a:p>
        </p:txBody>
      </p:sp>
      <p:sp>
        <p:nvSpPr>
          <p:cNvPr id="96" name="Google Shape;96;p78"/>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Comic Sans MS"/>
              <a:buChar char="•"/>
              <a:defRPr sz="3200" b="0" i="0" u="none" strike="noStrike" cap="none">
                <a:solidFill>
                  <a:schemeClr val="dk1"/>
                </a:solidFill>
                <a:latin typeface="Comic Sans MS"/>
                <a:ea typeface="Comic Sans MS"/>
                <a:cs typeface="Comic Sans MS"/>
                <a:sym typeface="Comic Sans MS"/>
              </a:defRPr>
            </a:lvl1pPr>
            <a:lvl2pPr marL="914400" marR="0" lvl="1" indent="-406400" algn="l" rtl="0">
              <a:spcBef>
                <a:spcPts val="560"/>
              </a:spcBef>
              <a:spcAft>
                <a:spcPts val="0"/>
              </a:spcAft>
              <a:buClr>
                <a:schemeClr val="dk1"/>
              </a:buClr>
              <a:buSzPts val="2800"/>
              <a:buFont typeface="Comic Sans MS"/>
              <a:buChar char="–"/>
              <a:defRPr sz="2800" b="0" i="0" u="none" strike="noStrike" cap="none">
                <a:solidFill>
                  <a:schemeClr val="dk1"/>
                </a:solidFill>
                <a:latin typeface="Comic Sans MS"/>
                <a:ea typeface="Comic Sans MS"/>
                <a:cs typeface="Comic Sans MS"/>
                <a:sym typeface="Comic Sans MS"/>
              </a:defRPr>
            </a:lvl2pPr>
            <a:lvl3pPr marL="1371600" marR="0" lvl="2" indent="-381000" algn="l" rtl="0">
              <a:spcBef>
                <a:spcPts val="480"/>
              </a:spcBef>
              <a:spcAft>
                <a:spcPts val="0"/>
              </a:spcAft>
              <a:buClr>
                <a:schemeClr val="dk1"/>
              </a:buClr>
              <a:buSzPts val="2400"/>
              <a:buFont typeface="Comic Sans MS"/>
              <a:buChar char="•"/>
              <a:defRPr sz="2400" b="0" i="0" u="none" strike="noStrike" cap="none">
                <a:solidFill>
                  <a:schemeClr val="dk1"/>
                </a:solidFill>
                <a:latin typeface="Comic Sans MS"/>
                <a:ea typeface="Comic Sans MS"/>
                <a:cs typeface="Comic Sans MS"/>
                <a:sym typeface="Comic Sans MS"/>
              </a:defRPr>
            </a:lvl3pPr>
            <a:lvl4pPr marL="1828800" marR="0" lvl="3"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4pPr>
            <a:lvl5pPr marL="2286000" marR="0" lvl="4"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5pPr>
            <a:lvl6pPr marL="2743200" marR="0" lvl="5"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6pPr>
            <a:lvl7pPr marL="3200400" marR="0" lvl="6"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7pPr>
            <a:lvl8pPr marL="3657600" marR="0" lvl="7"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8pPr>
            <a:lvl9pPr marL="4114800" marR="0" lvl="8"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9pPr>
          </a:lstStyle>
          <a:p>
            <a:endParaRPr/>
          </a:p>
        </p:txBody>
      </p:sp>
      <p:sp>
        <p:nvSpPr>
          <p:cNvPr id="97" name="Google Shape;97;p78"/>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98" name="Google Shape;98;p78"/>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99" name="Google Shape;99;p78"/>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1pPr>
            <a:lvl2pPr marL="0" marR="0" lvl="1"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2pPr>
            <a:lvl3pPr marL="0" marR="0" lvl="2"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3pPr>
            <a:lvl4pPr marL="0" marR="0" lvl="3"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4pPr>
            <a:lvl5pPr marL="0" marR="0" lvl="4"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5pPr>
            <a:lvl6pPr marL="0" marR="0" lvl="5"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6pPr>
            <a:lvl7pPr marL="0" marR="0" lvl="6"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7pPr>
            <a:lvl8pPr marL="0" marR="0" lvl="7"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8pPr>
            <a:lvl9pPr marL="0" marR="0" lvl="8"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b="0" i="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5"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6"/>
        <p:cNvGrpSpPr/>
        <p:nvPr/>
      </p:nvGrpSpPr>
      <p:grpSpPr>
        <a:xfrm>
          <a:off x="0" y="0"/>
          <a:ext cx="0" cy="0"/>
          <a:chOff x="0" y="0"/>
          <a:chExt cx="0" cy="0"/>
        </a:xfrm>
      </p:grpSpPr>
      <p:sp>
        <p:nvSpPr>
          <p:cNvPr id="107" name="Google Shape;107;p80"/>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1pPr>
            <a:lvl2pPr marR="0" lvl="1"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2pPr>
            <a:lvl3pPr marR="0" lvl="2"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3pPr>
            <a:lvl4pPr marR="0" lvl="3"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4pPr>
            <a:lvl5pPr marR="0" lvl="4"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5pPr>
            <a:lvl6pPr marR="0" lvl="5"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6pPr>
            <a:lvl7pPr marR="0" lvl="6"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7pPr>
            <a:lvl8pPr marR="0" lvl="7"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8pPr>
            <a:lvl9pPr marR="0" lvl="8"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9pPr>
          </a:lstStyle>
          <a:p>
            <a:endParaRPr/>
          </a:p>
        </p:txBody>
      </p:sp>
      <p:sp>
        <p:nvSpPr>
          <p:cNvPr id="108" name="Google Shape;108;p80"/>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Comic Sans MS"/>
              <a:buChar char="•"/>
              <a:defRPr sz="3200" b="0" i="0" u="none" strike="noStrike" cap="none">
                <a:solidFill>
                  <a:schemeClr val="dk1"/>
                </a:solidFill>
                <a:latin typeface="Comic Sans MS"/>
                <a:ea typeface="Comic Sans MS"/>
                <a:cs typeface="Comic Sans MS"/>
                <a:sym typeface="Comic Sans MS"/>
              </a:defRPr>
            </a:lvl1pPr>
            <a:lvl2pPr marL="914400" marR="0" lvl="1" indent="-406400" algn="l" rtl="0">
              <a:spcBef>
                <a:spcPts val="560"/>
              </a:spcBef>
              <a:spcAft>
                <a:spcPts val="0"/>
              </a:spcAft>
              <a:buClr>
                <a:schemeClr val="dk1"/>
              </a:buClr>
              <a:buSzPts val="2800"/>
              <a:buFont typeface="Comic Sans MS"/>
              <a:buChar char="–"/>
              <a:defRPr sz="2800" b="0" i="0" u="none" strike="noStrike" cap="none">
                <a:solidFill>
                  <a:schemeClr val="dk1"/>
                </a:solidFill>
                <a:latin typeface="Comic Sans MS"/>
                <a:ea typeface="Comic Sans MS"/>
                <a:cs typeface="Comic Sans MS"/>
                <a:sym typeface="Comic Sans MS"/>
              </a:defRPr>
            </a:lvl2pPr>
            <a:lvl3pPr marL="1371600" marR="0" lvl="2" indent="-381000" algn="l" rtl="0">
              <a:spcBef>
                <a:spcPts val="480"/>
              </a:spcBef>
              <a:spcAft>
                <a:spcPts val="0"/>
              </a:spcAft>
              <a:buClr>
                <a:schemeClr val="dk1"/>
              </a:buClr>
              <a:buSzPts val="2400"/>
              <a:buFont typeface="Comic Sans MS"/>
              <a:buChar char="•"/>
              <a:defRPr sz="2400" b="0" i="0" u="none" strike="noStrike" cap="none">
                <a:solidFill>
                  <a:schemeClr val="dk1"/>
                </a:solidFill>
                <a:latin typeface="Comic Sans MS"/>
                <a:ea typeface="Comic Sans MS"/>
                <a:cs typeface="Comic Sans MS"/>
                <a:sym typeface="Comic Sans MS"/>
              </a:defRPr>
            </a:lvl3pPr>
            <a:lvl4pPr marL="1828800" marR="0" lvl="3"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4pPr>
            <a:lvl5pPr marL="2286000" marR="0" lvl="4"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5pPr>
            <a:lvl6pPr marL="2743200" marR="0" lvl="5"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6pPr>
            <a:lvl7pPr marL="3200400" marR="0" lvl="6"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7pPr>
            <a:lvl8pPr marL="3657600" marR="0" lvl="7"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8pPr>
            <a:lvl9pPr marL="4114800" marR="0" lvl="8"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9pPr>
          </a:lstStyle>
          <a:p>
            <a:endParaRPr/>
          </a:p>
        </p:txBody>
      </p:sp>
      <p:sp>
        <p:nvSpPr>
          <p:cNvPr id="109" name="Google Shape;109;p80"/>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110" name="Google Shape;110;p80"/>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111" name="Google Shape;111;p80"/>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1pPr>
            <a:lvl2pPr marL="0" marR="0" lvl="1"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2pPr>
            <a:lvl3pPr marL="0" marR="0" lvl="2"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3pPr>
            <a:lvl4pPr marL="0" marR="0" lvl="3"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4pPr>
            <a:lvl5pPr marL="0" marR="0" lvl="4"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5pPr>
            <a:lvl6pPr marL="0" marR="0" lvl="5"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6pPr>
            <a:lvl7pPr marL="0" marR="0" lvl="6"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7pPr>
            <a:lvl8pPr marL="0" marR="0" lvl="7"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8pPr>
            <a:lvl9pPr marL="0" marR="0" lvl="8"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b="0" i="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7"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8"/>
        <p:cNvGrpSpPr/>
        <p:nvPr/>
      </p:nvGrpSpPr>
      <p:grpSpPr>
        <a:xfrm>
          <a:off x="0" y="0"/>
          <a:ext cx="0" cy="0"/>
          <a:chOff x="0" y="0"/>
          <a:chExt cx="0" cy="0"/>
        </a:xfrm>
      </p:grpSpPr>
      <p:sp>
        <p:nvSpPr>
          <p:cNvPr id="119" name="Google Shape;119;p82"/>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1pPr>
            <a:lvl2pPr marR="0" lvl="1"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2pPr>
            <a:lvl3pPr marR="0" lvl="2"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3pPr>
            <a:lvl4pPr marR="0" lvl="3"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4pPr>
            <a:lvl5pPr marR="0" lvl="4"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5pPr>
            <a:lvl6pPr marR="0" lvl="5"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6pPr>
            <a:lvl7pPr marR="0" lvl="6"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7pPr>
            <a:lvl8pPr marR="0" lvl="7"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8pPr>
            <a:lvl9pPr marR="0" lvl="8"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9pPr>
          </a:lstStyle>
          <a:p>
            <a:endParaRPr/>
          </a:p>
        </p:txBody>
      </p:sp>
      <p:sp>
        <p:nvSpPr>
          <p:cNvPr id="120" name="Google Shape;120;p82"/>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Comic Sans MS"/>
              <a:buChar char="•"/>
              <a:defRPr sz="3200" b="0" i="0" u="none" strike="noStrike" cap="none">
                <a:solidFill>
                  <a:schemeClr val="dk1"/>
                </a:solidFill>
                <a:latin typeface="Comic Sans MS"/>
                <a:ea typeface="Comic Sans MS"/>
                <a:cs typeface="Comic Sans MS"/>
                <a:sym typeface="Comic Sans MS"/>
              </a:defRPr>
            </a:lvl1pPr>
            <a:lvl2pPr marL="914400" marR="0" lvl="1" indent="-406400" algn="l" rtl="0">
              <a:spcBef>
                <a:spcPts val="560"/>
              </a:spcBef>
              <a:spcAft>
                <a:spcPts val="0"/>
              </a:spcAft>
              <a:buClr>
                <a:schemeClr val="dk1"/>
              </a:buClr>
              <a:buSzPts val="2800"/>
              <a:buFont typeface="Comic Sans MS"/>
              <a:buChar char="–"/>
              <a:defRPr sz="2800" b="0" i="0" u="none" strike="noStrike" cap="none">
                <a:solidFill>
                  <a:schemeClr val="dk1"/>
                </a:solidFill>
                <a:latin typeface="Comic Sans MS"/>
                <a:ea typeface="Comic Sans MS"/>
                <a:cs typeface="Comic Sans MS"/>
                <a:sym typeface="Comic Sans MS"/>
              </a:defRPr>
            </a:lvl2pPr>
            <a:lvl3pPr marL="1371600" marR="0" lvl="2" indent="-381000" algn="l" rtl="0">
              <a:spcBef>
                <a:spcPts val="480"/>
              </a:spcBef>
              <a:spcAft>
                <a:spcPts val="0"/>
              </a:spcAft>
              <a:buClr>
                <a:schemeClr val="dk1"/>
              </a:buClr>
              <a:buSzPts val="2400"/>
              <a:buFont typeface="Comic Sans MS"/>
              <a:buChar char="•"/>
              <a:defRPr sz="2400" b="0" i="0" u="none" strike="noStrike" cap="none">
                <a:solidFill>
                  <a:schemeClr val="dk1"/>
                </a:solidFill>
                <a:latin typeface="Comic Sans MS"/>
                <a:ea typeface="Comic Sans MS"/>
                <a:cs typeface="Comic Sans MS"/>
                <a:sym typeface="Comic Sans MS"/>
              </a:defRPr>
            </a:lvl3pPr>
            <a:lvl4pPr marL="1828800" marR="0" lvl="3"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4pPr>
            <a:lvl5pPr marL="2286000" marR="0" lvl="4"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5pPr>
            <a:lvl6pPr marL="2743200" marR="0" lvl="5"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6pPr>
            <a:lvl7pPr marL="3200400" marR="0" lvl="6"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7pPr>
            <a:lvl8pPr marL="3657600" marR="0" lvl="7"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8pPr>
            <a:lvl9pPr marL="4114800" marR="0" lvl="8"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9pPr>
          </a:lstStyle>
          <a:p>
            <a:endParaRPr/>
          </a:p>
        </p:txBody>
      </p:sp>
      <p:sp>
        <p:nvSpPr>
          <p:cNvPr id="121" name="Google Shape;121;p82"/>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122" name="Google Shape;122;p82"/>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123" name="Google Shape;123;p82"/>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1pPr>
            <a:lvl2pPr marL="0" marR="0" lvl="1"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2pPr>
            <a:lvl3pPr marL="0" marR="0" lvl="2"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3pPr>
            <a:lvl4pPr marL="0" marR="0" lvl="3"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4pPr>
            <a:lvl5pPr marL="0" marR="0" lvl="4"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5pPr>
            <a:lvl6pPr marL="0" marR="0" lvl="5"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6pPr>
            <a:lvl7pPr marL="0" marR="0" lvl="6"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7pPr>
            <a:lvl8pPr marL="0" marR="0" lvl="7"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8pPr>
            <a:lvl9pPr marL="0" marR="0" lvl="8"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b="0" i="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9"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1"/>
        <p:cNvGrpSpPr/>
        <p:nvPr/>
      </p:nvGrpSpPr>
      <p:grpSpPr>
        <a:xfrm>
          <a:off x="0" y="0"/>
          <a:ext cx="0" cy="0"/>
          <a:chOff x="0" y="0"/>
          <a:chExt cx="0" cy="0"/>
        </a:xfrm>
      </p:grpSpPr>
      <p:sp>
        <p:nvSpPr>
          <p:cNvPr id="132" name="Google Shape;132;p84"/>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1pPr>
            <a:lvl2pPr marR="0" lvl="1"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2pPr>
            <a:lvl3pPr marR="0" lvl="2"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3pPr>
            <a:lvl4pPr marR="0" lvl="3"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4pPr>
            <a:lvl5pPr marR="0" lvl="4"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5pPr>
            <a:lvl6pPr marR="0" lvl="5"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6pPr>
            <a:lvl7pPr marR="0" lvl="6"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7pPr>
            <a:lvl8pPr marR="0" lvl="7"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8pPr>
            <a:lvl9pPr marR="0" lvl="8"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9pPr>
          </a:lstStyle>
          <a:p>
            <a:endParaRPr/>
          </a:p>
        </p:txBody>
      </p:sp>
      <p:sp>
        <p:nvSpPr>
          <p:cNvPr id="133" name="Google Shape;133;p84"/>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Comic Sans MS"/>
              <a:buChar char="•"/>
              <a:defRPr sz="3200" b="0" i="0" u="none" strike="noStrike" cap="none">
                <a:solidFill>
                  <a:schemeClr val="dk1"/>
                </a:solidFill>
                <a:latin typeface="Comic Sans MS"/>
                <a:ea typeface="Comic Sans MS"/>
                <a:cs typeface="Comic Sans MS"/>
                <a:sym typeface="Comic Sans MS"/>
              </a:defRPr>
            </a:lvl1pPr>
            <a:lvl2pPr marL="914400" marR="0" lvl="1" indent="-406400" algn="l" rtl="0">
              <a:spcBef>
                <a:spcPts val="560"/>
              </a:spcBef>
              <a:spcAft>
                <a:spcPts val="0"/>
              </a:spcAft>
              <a:buClr>
                <a:schemeClr val="dk1"/>
              </a:buClr>
              <a:buSzPts val="2800"/>
              <a:buFont typeface="Comic Sans MS"/>
              <a:buChar char="–"/>
              <a:defRPr sz="2800" b="0" i="0" u="none" strike="noStrike" cap="none">
                <a:solidFill>
                  <a:schemeClr val="dk1"/>
                </a:solidFill>
                <a:latin typeface="Comic Sans MS"/>
                <a:ea typeface="Comic Sans MS"/>
                <a:cs typeface="Comic Sans MS"/>
                <a:sym typeface="Comic Sans MS"/>
              </a:defRPr>
            </a:lvl2pPr>
            <a:lvl3pPr marL="1371600" marR="0" lvl="2" indent="-381000" algn="l" rtl="0">
              <a:spcBef>
                <a:spcPts val="480"/>
              </a:spcBef>
              <a:spcAft>
                <a:spcPts val="0"/>
              </a:spcAft>
              <a:buClr>
                <a:schemeClr val="dk1"/>
              </a:buClr>
              <a:buSzPts val="2400"/>
              <a:buFont typeface="Comic Sans MS"/>
              <a:buChar char="•"/>
              <a:defRPr sz="2400" b="0" i="0" u="none" strike="noStrike" cap="none">
                <a:solidFill>
                  <a:schemeClr val="dk1"/>
                </a:solidFill>
                <a:latin typeface="Comic Sans MS"/>
                <a:ea typeface="Comic Sans MS"/>
                <a:cs typeface="Comic Sans MS"/>
                <a:sym typeface="Comic Sans MS"/>
              </a:defRPr>
            </a:lvl3pPr>
            <a:lvl4pPr marL="1828800" marR="0" lvl="3"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4pPr>
            <a:lvl5pPr marL="2286000" marR="0" lvl="4"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5pPr>
            <a:lvl6pPr marL="2743200" marR="0" lvl="5"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6pPr>
            <a:lvl7pPr marL="3200400" marR="0" lvl="6"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7pPr>
            <a:lvl8pPr marL="3657600" marR="0" lvl="7"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8pPr>
            <a:lvl9pPr marL="4114800" marR="0" lvl="8"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9pPr>
          </a:lstStyle>
          <a:p>
            <a:endParaRPr/>
          </a:p>
        </p:txBody>
      </p:sp>
      <p:sp>
        <p:nvSpPr>
          <p:cNvPr id="134" name="Google Shape;134;p84"/>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135" name="Google Shape;135;p84"/>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136" name="Google Shape;136;p84"/>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1pPr>
            <a:lvl2pPr marL="0" marR="0" lvl="1"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2pPr>
            <a:lvl3pPr marL="0" marR="0" lvl="2"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3pPr>
            <a:lvl4pPr marL="0" marR="0" lvl="3"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4pPr>
            <a:lvl5pPr marL="0" marR="0" lvl="4"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5pPr>
            <a:lvl6pPr marL="0" marR="0" lvl="5"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6pPr>
            <a:lvl7pPr marL="0" marR="0" lvl="6"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7pPr>
            <a:lvl8pPr marL="0" marR="0" lvl="7"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8pPr>
            <a:lvl9pPr marL="0" marR="0" lvl="8"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b="0" i="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71"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6"/>
        <p:cNvGrpSpPr/>
        <p:nvPr/>
      </p:nvGrpSpPr>
      <p:grpSpPr>
        <a:xfrm>
          <a:off x="0" y="0"/>
          <a:ext cx="0" cy="0"/>
          <a:chOff x="0" y="0"/>
          <a:chExt cx="0" cy="0"/>
        </a:xfrm>
      </p:grpSpPr>
      <p:sp>
        <p:nvSpPr>
          <p:cNvPr id="147" name="Google Shape;147;p86"/>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1pPr>
            <a:lvl2pPr marR="0" lvl="1"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2pPr>
            <a:lvl3pPr marR="0" lvl="2"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3pPr>
            <a:lvl4pPr marR="0" lvl="3"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4pPr>
            <a:lvl5pPr marR="0" lvl="4"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5pPr>
            <a:lvl6pPr marR="0" lvl="5"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6pPr>
            <a:lvl7pPr marR="0" lvl="6"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7pPr>
            <a:lvl8pPr marR="0" lvl="7"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8pPr>
            <a:lvl9pPr marR="0" lvl="8" algn="ctr" rtl="0">
              <a:spcBef>
                <a:spcPts val="0"/>
              </a:spcBef>
              <a:spcAft>
                <a:spcPts val="0"/>
              </a:spcAft>
              <a:buSzPts val="1400"/>
              <a:buNone/>
              <a:defRPr sz="4400" b="0" i="0" u="none" strike="noStrike" cap="none">
                <a:solidFill>
                  <a:schemeClr val="dk2"/>
                </a:solidFill>
                <a:latin typeface="Comic Sans MS"/>
                <a:ea typeface="Comic Sans MS"/>
                <a:cs typeface="Comic Sans MS"/>
                <a:sym typeface="Comic Sans MS"/>
              </a:defRPr>
            </a:lvl9pPr>
          </a:lstStyle>
          <a:p>
            <a:endParaRPr/>
          </a:p>
        </p:txBody>
      </p:sp>
      <p:sp>
        <p:nvSpPr>
          <p:cNvPr id="148" name="Google Shape;148;p86"/>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Comic Sans MS"/>
              <a:buChar char="•"/>
              <a:defRPr sz="3200" b="0" i="0" u="none" strike="noStrike" cap="none">
                <a:solidFill>
                  <a:schemeClr val="dk1"/>
                </a:solidFill>
                <a:latin typeface="Comic Sans MS"/>
                <a:ea typeface="Comic Sans MS"/>
                <a:cs typeface="Comic Sans MS"/>
                <a:sym typeface="Comic Sans MS"/>
              </a:defRPr>
            </a:lvl1pPr>
            <a:lvl2pPr marL="914400" marR="0" lvl="1" indent="-406400" algn="l" rtl="0">
              <a:spcBef>
                <a:spcPts val="560"/>
              </a:spcBef>
              <a:spcAft>
                <a:spcPts val="0"/>
              </a:spcAft>
              <a:buClr>
                <a:schemeClr val="dk1"/>
              </a:buClr>
              <a:buSzPts val="2800"/>
              <a:buFont typeface="Comic Sans MS"/>
              <a:buChar char="–"/>
              <a:defRPr sz="2800" b="0" i="0" u="none" strike="noStrike" cap="none">
                <a:solidFill>
                  <a:schemeClr val="dk1"/>
                </a:solidFill>
                <a:latin typeface="Comic Sans MS"/>
                <a:ea typeface="Comic Sans MS"/>
                <a:cs typeface="Comic Sans MS"/>
                <a:sym typeface="Comic Sans MS"/>
              </a:defRPr>
            </a:lvl2pPr>
            <a:lvl3pPr marL="1371600" marR="0" lvl="2" indent="-381000" algn="l" rtl="0">
              <a:spcBef>
                <a:spcPts val="480"/>
              </a:spcBef>
              <a:spcAft>
                <a:spcPts val="0"/>
              </a:spcAft>
              <a:buClr>
                <a:schemeClr val="dk1"/>
              </a:buClr>
              <a:buSzPts val="2400"/>
              <a:buFont typeface="Comic Sans MS"/>
              <a:buChar char="•"/>
              <a:defRPr sz="2400" b="0" i="0" u="none" strike="noStrike" cap="none">
                <a:solidFill>
                  <a:schemeClr val="dk1"/>
                </a:solidFill>
                <a:latin typeface="Comic Sans MS"/>
                <a:ea typeface="Comic Sans MS"/>
                <a:cs typeface="Comic Sans MS"/>
                <a:sym typeface="Comic Sans MS"/>
              </a:defRPr>
            </a:lvl3pPr>
            <a:lvl4pPr marL="1828800" marR="0" lvl="3"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4pPr>
            <a:lvl5pPr marL="2286000" marR="0" lvl="4"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5pPr>
            <a:lvl6pPr marL="2743200" marR="0" lvl="5"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6pPr>
            <a:lvl7pPr marL="3200400" marR="0" lvl="6"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7pPr>
            <a:lvl8pPr marL="3657600" marR="0" lvl="7"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8pPr>
            <a:lvl9pPr marL="4114800" marR="0" lvl="8" indent="-355600" algn="l" rtl="0">
              <a:spcBef>
                <a:spcPts val="400"/>
              </a:spcBef>
              <a:spcAft>
                <a:spcPts val="0"/>
              </a:spcAft>
              <a:buClr>
                <a:schemeClr val="dk1"/>
              </a:buClr>
              <a:buSzPts val="2000"/>
              <a:buFont typeface="Comic Sans MS"/>
              <a:buChar char="»"/>
              <a:defRPr sz="2000" b="0" i="0" u="none" strike="noStrike" cap="none">
                <a:solidFill>
                  <a:schemeClr val="dk1"/>
                </a:solidFill>
                <a:latin typeface="Comic Sans MS"/>
                <a:ea typeface="Comic Sans MS"/>
                <a:cs typeface="Comic Sans MS"/>
                <a:sym typeface="Comic Sans MS"/>
              </a:defRPr>
            </a:lvl9pPr>
          </a:lstStyle>
          <a:p>
            <a:endParaRPr/>
          </a:p>
        </p:txBody>
      </p:sp>
      <p:sp>
        <p:nvSpPr>
          <p:cNvPr id="149" name="Google Shape;149;p86"/>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150" name="Google Shape;150;p86"/>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2800" b="1" i="1" u="none" baseline="-25000">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SzPts val="1400"/>
              <a:buNone/>
              <a:defRPr sz="2800" b="1" i="1" u="none" strike="noStrike" cap="none" baseline="-25000">
                <a:solidFill>
                  <a:schemeClr val="dk1"/>
                </a:solidFill>
                <a:latin typeface="Times New Roman"/>
                <a:ea typeface="Times New Roman"/>
                <a:cs typeface="Times New Roman"/>
                <a:sym typeface="Times New Roman"/>
              </a:defRPr>
            </a:lvl9pPr>
          </a:lstStyle>
          <a:p>
            <a:endParaRPr/>
          </a:p>
        </p:txBody>
      </p:sp>
      <p:sp>
        <p:nvSpPr>
          <p:cNvPr id="151" name="Google Shape;151;p86"/>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1pPr>
            <a:lvl2pPr marL="0" marR="0" lvl="1"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2pPr>
            <a:lvl3pPr marL="0" marR="0" lvl="2"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3pPr>
            <a:lvl4pPr marL="0" marR="0" lvl="3"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4pPr>
            <a:lvl5pPr marL="0" marR="0" lvl="4"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5pPr>
            <a:lvl6pPr marL="0" marR="0" lvl="5"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6pPr>
            <a:lvl7pPr marL="0" marR="0" lvl="6"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7pPr>
            <a:lvl8pPr marL="0" marR="0" lvl="7"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8pPr>
            <a:lvl9pPr marL="0" marR="0" lvl="8" indent="0" algn="r" rtl="0">
              <a:lnSpc>
                <a:spcPct val="100000"/>
              </a:lnSpc>
              <a:spcBef>
                <a:spcPts val="0"/>
              </a:spcBef>
              <a:spcAft>
                <a:spcPts val="0"/>
              </a:spcAft>
              <a:buClr>
                <a:srgbClr val="000000"/>
              </a:buClr>
              <a:buSzPts val="1400"/>
              <a:buFont typeface="Times New Roman"/>
              <a:buNone/>
              <a:defRPr sz="1400" b="1" i="1" u="none" baseline="-25000">
                <a:solidFill>
                  <a:srgbClr val="00000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b="0" i="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73"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9.xml"/><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5.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6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1"/>
          <p:cNvSpPr txBox="1"/>
          <p:nvPr/>
        </p:nvSpPr>
        <p:spPr>
          <a:xfrm>
            <a:off x="1143000" y="2514600"/>
            <a:ext cx="6858000" cy="224631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dk1"/>
              </a:buClr>
              <a:buSzPts val="2000"/>
              <a:buFont typeface="Times New Roman"/>
              <a:buNone/>
            </a:pPr>
            <a:endParaRPr sz="2000" b="1" i="0" u="none" strike="noStrike" cap="none">
              <a:solidFill>
                <a:schemeClr val="dk2"/>
              </a:solidFill>
              <a:latin typeface="Arial"/>
              <a:ea typeface="Arial"/>
              <a:cs typeface="Arial"/>
              <a:sym typeface="Arial"/>
            </a:endParaRPr>
          </a:p>
          <a:p>
            <a:pPr marL="0" marR="0" lvl="0" indent="0" algn="ctr" rtl="0">
              <a:lnSpc>
                <a:spcPct val="100000"/>
              </a:lnSpc>
              <a:spcBef>
                <a:spcPts val="0"/>
              </a:spcBef>
              <a:spcAft>
                <a:spcPts val="0"/>
              </a:spcAft>
              <a:buClr>
                <a:schemeClr val="dk2"/>
              </a:buClr>
              <a:buSzPts val="6000"/>
              <a:buFont typeface="Arial"/>
              <a:buNone/>
            </a:pPr>
            <a:r>
              <a:rPr lang="en-US" sz="6000" b="1" i="0" u="none" strike="noStrike" cap="none">
                <a:solidFill>
                  <a:schemeClr val="dk2"/>
                </a:solidFill>
                <a:latin typeface="Arial"/>
                <a:ea typeface="Arial"/>
                <a:cs typeface="Arial"/>
                <a:sym typeface="Arial"/>
              </a:rPr>
              <a:t>Cryptographic </a:t>
            </a:r>
            <a:br>
              <a:rPr lang="en-US" sz="6000" b="1" i="0" u="none" strike="noStrike" cap="none">
                <a:solidFill>
                  <a:schemeClr val="dk2"/>
                </a:solidFill>
                <a:latin typeface="Arial"/>
                <a:ea typeface="Arial"/>
                <a:cs typeface="Arial"/>
                <a:sym typeface="Arial"/>
              </a:rPr>
            </a:br>
            <a:r>
              <a:rPr lang="en-US" sz="6000" b="1" i="0" u="none" strike="noStrike" cap="none">
                <a:solidFill>
                  <a:schemeClr val="dk2"/>
                </a:solidFill>
                <a:latin typeface="Arial"/>
                <a:ea typeface="Arial"/>
                <a:cs typeface="Arial"/>
                <a:sym typeface="Arial"/>
              </a:rPr>
              <a:t>Hash Functions</a:t>
            </a:r>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284"/>
        <p:cNvGrpSpPr/>
        <p:nvPr/>
      </p:nvGrpSpPr>
      <p:grpSpPr>
        <a:xfrm>
          <a:off x="0" y="0"/>
          <a:ext cx="0" cy="0"/>
          <a:chOff x="0" y="0"/>
          <a:chExt cx="0" cy="0"/>
        </a:xfrm>
      </p:grpSpPr>
      <p:sp>
        <p:nvSpPr>
          <p:cNvPr id="285" name="Google Shape;285;p10"/>
          <p:cNvSpPr txBox="1"/>
          <p:nvPr/>
        </p:nvSpPr>
        <p:spPr>
          <a:xfrm>
            <a:off x="1143000" y="381000"/>
            <a:ext cx="2362200" cy="83026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2"/>
              </a:buClr>
              <a:buSzPts val="4800"/>
              <a:buFont typeface="Times New Roman"/>
              <a:buNone/>
            </a:pPr>
            <a:r>
              <a:rPr lang="en-US" sz="4800" b="1" i="0" u="none">
                <a:solidFill>
                  <a:schemeClr val="dk2"/>
                </a:solidFill>
                <a:latin typeface="Times New Roman"/>
                <a:ea typeface="Times New Roman"/>
                <a:cs typeface="Times New Roman"/>
                <a:sym typeface="Times New Roman"/>
              </a:rPr>
              <a:t>SHA</a:t>
            </a:r>
            <a:endParaRPr/>
          </a:p>
        </p:txBody>
      </p:sp>
      <p:pic>
        <p:nvPicPr>
          <p:cNvPr id="286" name="Google Shape;286;p10"/>
          <p:cNvPicPr preferRelativeResize="0"/>
          <p:nvPr/>
        </p:nvPicPr>
        <p:blipFill rotWithShape="1">
          <a:blip r:embed="rId3">
            <a:alphaModFix/>
          </a:blip>
          <a:srcRect/>
          <a:stretch/>
        </p:blipFill>
        <p:spPr>
          <a:xfrm>
            <a:off x="381000" y="3276600"/>
            <a:ext cx="8510587" cy="2649537"/>
          </a:xfrm>
          <a:prstGeom prst="rect">
            <a:avLst/>
          </a:prstGeom>
          <a:noFill/>
          <a:ln>
            <a:noFill/>
          </a:ln>
        </p:spPr>
      </p:pic>
      <p:sp>
        <p:nvSpPr>
          <p:cNvPr id="287" name="Google Shape;287;p10"/>
          <p:cNvSpPr txBox="1"/>
          <p:nvPr/>
        </p:nvSpPr>
        <p:spPr>
          <a:xfrm>
            <a:off x="304800" y="1371600"/>
            <a:ext cx="8610600" cy="1384300"/>
          </a:xfrm>
          <a:prstGeom prst="rect">
            <a:avLst/>
          </a:prstGeom>
          <a:solidFill>
            <a:schemeClr val="lt1"/>
          </a:solidFill>
          <a:ln>
            <a:noFill/>
          </a:ln>
        </p:spPr>
        <p:txBody>
          <a:bodyPr spcFirstLastPara="1" wrap="square" lIns="91425" tIns="45700" rIns="91425" bIns="45700" anchor="t" anchorCtr="0">
            <a:spAutoFit/>
          </a:bodyPr>
          <a:lstStyle/>
          <a:p>
            <a:pPr marL="514350" marR="0" lvl="0" indent="-514350" algn="just" rtl="0">
              <a:lnSpc>
                <a:spcPct val="100000"/>
              </a:lnSpc>
              <a:spcBef>
                <a:spcPts val="0"/>
              </a:spcBef>
              <a:spcAft>
                <a:spcPts val="0"/>
              </a:spcAft>
              <a:buClr>
                <a:schemeClr val="dk1"/>
              </a:buClr>
              <a:buSzPts val="2800"/>
              <a:buFont typeface="Times New Roman"/>
              <a:buAutoNum type="arabicPeriod"/>
            </a:pPr>
            <a:r>
              <a:rPr lang="en-US" sz="2800" b="0" i="0" u="none">
                <a:solidFill>
                  <a:schemeClr val="dk1"/>
                </a:solidFill>
                <a:latin typeface="Times New Roman"/>
                <a:ea typeface="Times New Roman"/>
                <a:cs typeface="Times New Roman"/>
                <a:sym typeface="Times New Roman"/>
              </a:rPr>
              <a:t>SHA was revised in 1995 under FIPS 180-1, which includes SHA-1. It was later revised under FIPS 180-2, which defines 4 versions as follows:</a:t>
            </a:r>
            <a:endParaRPr/>
          </a:p>
        </p:txBody>
      </p:sp>
      <p:sp>
        <p:nvSpPr>
          <p:cNvPr id="288" name="Google Shape;288;p10"/>
          <p:cNvSpPr txBox="1"/>
          <p:nvPr/>
        </p:nvSpPr>
        <p:spPr>
          <a:xfrm>
            <a:off x="685800" y="6248400"/>
            <a:ext cx="8686800" cy="37941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800"/>
              <a:buFont typeface="Times New Roman"/>
              <a:buNone/>
            </a:pPr>
            <a:r>
              <a:rPr lang="en-US" sz="2800" b="1" i="1" u="none" baseline="-25000">
                <a:solidFill>
                  <a:schemeClr val="dk1"/>
                </a:solidFill>
                <a:latin typeface="Times New Roman"/>
                <a:ea typeface="Times New Roman"/>
                <a:cs typeface="Times New Roman"/>
                <a:sym typeface="Times New Roman"/>
              </a:rPr>
              <a:t>** All these versions have the same structure</a:t>
            </a:r>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93"/>
        <p:cNvGrpSpPr/>
        <p:nvPr/>
      </p:nvGrpSpPr>
      <p:grpSpPr>
        <a:xfrm>
          <a:off x="0" y="0"/>
          <a:ext cx="0" cy="0"/>
          <a:chOff x="0" y="0"/>
          <a:chExt cx="0" cy="0"/>
        </a:xfrm>
      </p:grpSpPr>
      <p:sp>
        <p:nvSpPr>
          <p:cNvPr id="294" name="Google Shape;294;p11"/>
          <p:cNvSpPr txBox="1"/>
          <p:nvPr/>
        </p:nvSpPr>
        <p:spPr>
          <a:xfrm>
            <a:off x="1143000" y="381000"/>
            <a:ext cx="7086600" cy="838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2"/>
              </a:buClr>
              <a:buSzPts val="4800"/>
              <a:buFont typeface="Times New Roman"/>
              <a:buNone/>
            </a:pPr>
            <a:r>
              <a:rPr lang="en-US" sz="4800" b="1" i="0" u="none">
                <a:solidFill>
                  <a:schemeClr val="dk2"/>
                </a:solidFill>
                <a:latin typeface="Times New Roman"/>
                <a:ea typeface="Times New Roman"/>
                <a:cs typeface="Times New Roman"/>
                <a:sym typeface="Times New Roman"/>
              </a:rPr>
              <a:t>Other Algorithms</a:t>
            </a:r>
            <a:endParaRPr/>
          </a:p>
        </p:txBody>
      </p:sp>
      <p:sp>
        <p:nvSpPr>
          <p:cNvPr id="295" name="Google Shape;295;p11"/>
          <p:cNvSpPr txBox="1"/>
          <p:nvPr/>
        </p:nvSpPr>
        <p:spPr>
          <a:xfrm>
            <a:off x="228600" y="1295400"/>
            <a:ext cx="8610600" cy="5262562"/>
          </a:xfrm>
          <a:prstGeom prst="rect">
            <a:avLst/>
          </a:prstGeom>
          <a:solidFill>
            <a:schemeClr val="lt1"/>
          </a:solidFill>
          <a:ln>
            <a:noFill/>
          </a:ln>
        </p:spPr>
        <p:txBody>
          <a:bodyPr spcFirstLastPara="1" wrap="square" lIns="91425" tIns="45700" rIns="91425" bIns="45700" anchor="t" anchorCtr="0">
            <a:spAutoFit/>
          </a:bodyPr>
          <a:lstStyle/>
          <a:p>
            <a:pPr marL="514350" marR="0" lvl="0" indent="-514350" algn="just" rtl="0">
              <a:lnSpc>
                <a:spcPct val="100000"/>
              </a:lnSpc>
              <a:spcBef>
                <a:spcPts val="0"/>
              </a:spcBef>
              <a:spcAft>
                <a:spcPts val="0"/>
              </a:spcAft>
              <a:buClr>
                <a:schemeClr val="dk1"/>
              </a:buClr>
              <a:buSzPts val="2800"/>
              <a:buFont typeface="Times New Roman"/>
              <a:buAutoNum type="arabicPeriod"/>
            </a:pPr>
            <a:r>
              <a:rPr lang="en-US" sz="2800" b="0" i="0" u="none">
                <a:solidFill>
                  <a:schemeClr val="dk1"/>
                </a:solidFill>
                <a:latin typeface="Times New Roman"/>
                <a:ea typeface="Times New Roman"/>
                <a:cs typeface="Times New Roman"/>
                <a:sym typeface="Times New Roman"/>
              </a:rPr>
              <a:t>RACE Integrity Primitive Evaluation Message Digest (RIPEMD) has several versions.</a:t>
            </a:r>
            <a:endParaRPr/>
          </a:p>
          <a:p>
            <a:pPr marL="514350" marR="0" lvl="0" indent="-514350" algn="just" rtl="0">
              <a:lnSpc>
                <a:spcPct val="100000"/>
              </a:lnSpc>
              <a:spcBef>
                <a:spcPts val="0"/>
              </a:spcBef>
              <a:spcAft>
                <a:spcPts val="0"/>
              </a:spcAft>
              <a:buClr>
                <a:schemeClr val="dk1"/>
              </a:buClr>
              <a:buSzPts val="2800"/>
              <a:buFont typeface="Times New Roman"/>
              <a:buAutoNum type="arabicPeriod"/>
            </a:pPr>
            <a:r>
              <a:rPr lang="en-US" sz="2800" b="1" i="0" u="none">
                <a:solidFill>
                  <a:schemeClr val="dk1"/>
                </a:solidFill>
                <a:latin typeface="Times New Roman"/>
                <a:ea typeface="Times New Roman"/>
                <a:cs typeface="Times New Roman"/>
                <a:sym typeface="Times New Roman"/>
              </a:rPr>
              <a:t>RIPEMD-160</a:t>
            </a:r>
            <a:r>
              <a:rPr lang="en-US" sz="2800" b="0" i="0" u="none">
                <a:solidFill>
                  <a:schemeClr val="dk1"/>
                </a:solidFill>
                <a:latin typeface="Times New Roman"/>
                <a:ea typeface="Times New Roman"/>
                <a:cs typeface="Times New Roman"/>
                <a:sym typeface="Times New Roman"/>
              </a:rPr>
              <a:t> is hash algorithm with 160 bit digest. Same structure as MD5 but uses two parallel lines of execution.</a:t>
            </a:r>
            <a:endParaRPr/>
          </a:p>
          <a:p>
            <a:pPr marL="514350" marR="0" lvl="0" indent="-514350" algn="just" rtl="0">
              <a:lnSpc>
                <a:spcPct val="100000"/>
              </a:lnSpc>
              <a:spcBef>
                <a:spcPts val="0"/>
              </a:spcBef>
              <a:spcAft>
                <a:spcPts val="0"/>
              </a:spcAft>
              <a:buClr>
                <a:schemeClr val="dk1"/>
              </a:buClr>
              <a:buSzPts val="2800"/>
              <a:buFont typeface="Times New Roman"/>
              <a:buAutoNum type="arabicPeriod"/>
            </a:pPr>
            <a:r>
              <a:rPr lang="en-US" sz="2800" b="1" i="0" u="none">
                <a:solidFill>
                  <a:schemeClr val="dk1"/>
                </a:solidFill>
                <a:latin typeface="Times New Roman"/>
                <a:ea typeface="Times New Roman"/>
                <a:cs typeface="Times New Roman"/>
                <a:sym typeface="Times New Roman"/>
              </a:rPr>
              <a:t>HAVAL </a:t>
            </a:r>
            <a:r>
              <a:rPr lang="en-US" sz="2800" b="0" i="0" u="none">
                <a:solidFill>
                  <a:schemeClr val="dk1"/>
                </a:solidFill>
                <a:latin typeface="Times New Roman"/>
                <a:ea typeface="Times New Roman"/>
                <a:cs typeface="Times New Roman"/>
                <a:sym typeface="Times New Roman"/>
              </a:rPr>
              <a:t>is a variable length hashing algorithm with digest of size 128,160,192,224 and 256. Block size is 1024 bits.</a:t>
            </a:r>
            <a:endParaRPr/>
          </a:p>
          <a:p>
            <a:pPr marL="514350" marR="0" lvl="0" indent="-336550" algn="just" rtl="0">
              <a:lnSpc>
                <a:spcPct val="100000"/>
              </a:lnSpc>
              <a:spcBef>
                <a:spcPts val="0"/>
              </a:spcBef>
              <a:spcAft>
                <a:spcPts val="0"/>
              </a:spcAft>
              <a:buClr>
                <a:schemeClr val="dk1"/>
              </a:buClr>
              <a:buSzPts val="2800"/>
              <a:buFont typeface="Times New Roman"/>
              <a:buNone/>
            </a:pPr>
            <a:endParaRPr sz="2800" b="0" i="0" u="none">
              <a:solidFill>
                <a:schemeClr val="dk1"/>
              </a:solidFill>
              <a:latin typeface="Times New Roman"/>
              <a:ea typeface="Times New Roman"/>
              <a:cs typeface="Times New Roman"/>
              <a:sym typeface="Times New Roman"/>
            </a:endParaRPr>
          </a:p>
          <a:p>
            <a:pPr marL="514350" marR="0" lvl="0" indent="-514350" algn="just" rtl="0">
              <a:lnSpc>
                <a:spcPct val="100000"/>
              </a:lnSpc>
              <a:spcBef>
                <a:spcPts val="0"/>
              </a:spcBef>
              <a:spcAft>
                <a:spcPts val="0"/>
              </a:spcAft>
              <a:buClr>
                <a:schemeClr val="dk2"/>
              </a:buClr>
              <a:buSzPts val="3600"/>
              <a:buFont typeface="Times New Roman"/>
              <a:buNone/>
            </a:pPr>
            <a:r>
              <a:rPr lang="en-US" sz="3600" b="1" i="1" u="none" baseline="-25000">
                <a:solidFill>
                  <a:schemeClr val="dk2"/>
                </a:solidFill>
                <a:latin typeface="Times New Roman"/>
                <a:ea typeface="Times New Roman"/>
                <a:cs typeface="Times New Roman"/>
                <a:sym typeface="Times New Roman"/>
              </a:rPr>
              <a:t>RACE : R</a:t>
            </a:r>
            <a:r>
              <a:rPr lang="en-US" sz="3600" b="0" i="1" u="none" baseline="-25000">
                <a:solidFill>
                  <a:schemeClr val="dk2"/>
                </a:solidFill>
                <a:latin typeface="Times New Roman"/>
                <a:ea typeface="Times New Roman"/>
                <a:cs typeface="Times New Roman"/>
                <a:sym typeface="Times New Roman"/>
              </a:rPr>
              <a:t>esearch and Development in </a:t>
            </a:r>
            <a:r>
              <a:rPr lang="en-US" sz="3600" b="1" i="1" u="none" baseline="-25000">
                <a:solidFill>
                  <a:schemeClr val="dk2"/>
                </a:solidFill>
                <a:latin typeface="Times New Roman"/>
                <a:ea typeface="Times New Roman"/>
                <a:cs typeface="Times New Roman"/>
                <a:sym typeface="Times New Roman"/>
              </a:rPr>
              <a:t>A</a:t>
            </a:r>
            <a:r>
              <a:rPr lang="en-US" sz="3600" b="0" i="1" u="none" baseline="-25000">
                <a:solidFill>
                  <a:schemeClr val="dk2"/>
                </a:solidFill>
                <a:latin typeface="Times New Roman"/>
                <a:ea typeface="Times New Roman"/>
                <a:cs typeface="Times New Roman"/>
                <a:sym typeface="Times New Roman"/>
              </a:rPr>
              <a:t>dvanced </a:t>
            </a:r>
            <a:r>
              <a:rPr lang="en-US" sz="3600" b="1" i="1" u="none" baseline="-25000">
                <a:solidFill>
                  <a:schemeClr val="dk2"/>
                </a:solidFill>
                <a:latin typeface="Times New Roman"/>
                <a:ea typeface="Times New Roman"/>
                <a:cs typeface="Times New Roman"/>
                <a:sym typeface="Times New Roman"/>
              </a:rPr>
              <a:t>C</a:t>
            </a:r>
            <a:r>
              <a:rPr lang="en-US" sz="3600" b="0" i="1" u="none" baseline="-25000">
                <a:solidFill>
                  <a:schemeClr val="dk2"/>
                </a:solidFill>
                <a:latin typeface="Times New Roman"/>
                <a:ea typeface="Times New Roman"/>
                <a:cs typeface="Times New Roman"/>
                <a:sym typeface="Times New Roman"/>
              </a:rPr>
              <a:t>ommunications 	Technologies in </a:t>
            </a:r>
            <a:r>
              <a:rPr lang="en-US" sz="3600" b="1" i="1" u="none" baseline="-25000">
                <a:solidFill>
                  <a:schemeClr val="dk2"/>
                </a:solidFill>
                <a:latin typeface="Times New Roman"/>
                <a:ea typeface="Times New Roman"/>
                <a:cs typeface="Times New Roman"/>
                <a:sym typeface="Times New Roman"/>
              </a:rPr>
              <a:t>E</a:t>
            </a:r>
            <a:r>
              <a:rPr lang="en-US" sz="3600" b="0" i="1" u="none" baseline="-25000">
                <a:solidFill>
                  <a:schemeClr val="dk2"/>
                </a:solidFill>
                <a:latin typeface="Times New Roman"/>
                <a:ea typeface="Times New Roman"/>
                <a:cs typeface="Times New Roman"/>
                <a:sym typeface="Times New Roman"/>
              </a:rPr>
              <a:t>urope</a:t>
            </a:r>
            <a:endParaRPr/>
          </a:p>
          <a:p>
            <a:pPr marL="514350" marR="0" lvl="0" indent="-514350" algn="just" rtl="0">
              <a:lnSpc>
                <a:spcPct val="100000"/>
              </a:lnSpc>
              <a:spcBef>
                <a:spcPts val="0"/>
              </a:spcBef>
              <a:spcAft>
                <a:spcPts val="0"/>
              </a:spcAft>
              <a:buClr>
                <a:schemeClr val="dk2"/>
              </a:buClr>
              <a:buSzPts val="3600"/>
              <a:buFont typeface="Times New Roman"/>
              <a:buNone/>
            </a:pPr>
            <a:r>
              <a:rPr lang="en-US" sz="3600" b="1" i="1" u="none" baseline="-25000">
                <a:solidFill>
                  <a:schemeClr val="dk2"/>
                </a:solidFill>
                <a:latin typeface="Times New Roman"/>
                <a:ea typeface="Times New Roman"/>
                <a:cs typeface="Times New Roman"/>
                <a:sym typeface="Times New Roman"/>
              </a:rPr>
              <a:t>HAVAL: </a:t>
            </a:r>
            <a:r>
              <a:rPr lang="en-US" sz="3600" b="0" i="1" u="none" baseline="-25000">
                <a:solidFill>
                  <a:schemeClr val="dk2"/>
                </a:solidFill>
                <a:latin typeface="Times New Roman"/>
                <a:ea typeface="Times New Roman"/>
                <a:cs typeface="Times New Roman"/>
                <a:sym typeface="Times New Roman"/>
              </a:rPr>
              <a:t>Hash of Variable Length</a:t>
            </a:r>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299"/>
        <p:cNvGrpSpPr/>
        <p:nvPr/>
      </p:nvGrpSpPr>
      <p:grpSpPr>
        <a:xfrm>
          <a:off x="0" y="0"/>
          <a:ext cx="0" cy="0"/>
          <a:chOff x="0" y="0"/>
          <a:chExt cx="0" cy="0"/>
        </a:xfrm>
      </p:grpSpPr>
      <p:sp>
        <p:nvSpPr>
          <p:cNvPr id="300" name="Google Shape;300;p12"/>
          <p:cNvSpPr txBox="1"/>
          <p:nvPr/>
        </p:nvSpPr>
        <p:spPr>
          <a:xfrm>
            <a:off x="381000" y="0"/>
            <a:ext cx="8753475" cy="70802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2"/>
              </a:buClr>
              <a:buSzPts val="4000"/>
              <a:buFont typeface="Times New Roman"/>
              <a:buNone/>
            </a:pPr>
            <a:r>
              <a:rPr lang="en-US" sz="4000" b="1" i="1" u="none">
                <a:solidFill>
                  <a:schemeClr val="dk2"/>
                </a:solidFill>
                <a:latin typeface="Times New Roman"/>
                <a:ea typeface="Times New Roman"/>
                <a:cs typeface="Times New Roman"/>
                <a:sym typeface="Times New Roman"/>
              </a:rPr>
              <a:t>Hash Functions based on Block Ciphers</a:t>
            </a:r>
            <a:endParaRPr/>
          </a:p>
        </p:txBody>
      </p:sp>
      <p:sp>
        <p:nvSpPr>
          <p:cNvPr id="301" name="Google Shape;301;p12"/>
          <p:cNvSpPr txBox="1"/>
          <p:nvPr/>
        </p:nvSpPr>
        <p:spPr>
          <a:xfrm>
            <a:off x="228600" y="838200"/>
            <a:ext cx="8686800" cy="2308225"/>
          </a:xfrm>
          <a:prstGeom prst="rect">
            <a:avLst/>
          </a:prstGeom>
          <a:solidFill>
            <a:schemeClr val="lt1"/>
          </a:solidFill>
          <a:ln>
            <a:noFill/>
          </a:ln>
        </p:spPr>
        <p:txBody>
          <a:bodyPr spcFirstLastPara="1" wrap="square" lIns="91425" tIns="45700" rIns="91425" bIns="45700" anchor="t" anchorCtr="0">
            <a:spAutoFit/>
          </a:bodyPr>
          <a:lstStyle/>
          <a:p>
            <a:pPr marL="514350" marR="0" lvl="0" indent="-514350" algn="just" rtl="0">
              <a:lnSpc>
                <a:spcPct val="100000"/>
              </a:lnSpc>
              <a:spcBef>
                <a:spcPts val="0"/>
              </a:spcBef>
              <a:spcAft>
                <a:spcPts val="0"/>
              </a:spcAft>
              <a:buClr>
                <a:schemeClr val="dk1"/>
              </a:buClr>
              <a:buSzPts val="3600"/>
              <a:buFont typeface="Times New Roman"/>
              <a:buAutoNum type="arabicPeriod"/>
            </a:pPr>
            <a:r>
              <a:rPr lang="en-US" sz="3600" b="0" i="0" u="none">
                <a:solidFill>
                  <a:schemeClr val="dk1"/>
                </a:solidFill>
                <a:latin typeface="Times New Roman"/>
                <a:ea typeface="Times New Roman"/>
                <a:cs typeface="Times New Roman"/>
                <a:sym typeface="Times New Roman"/>
              </a:rPr>
              <a:t>Instead of creating new compression function, symmetric block ciphers can be used as compression function.</a:t>
            </a:r>
            <a:endParaRPr/>
          </a:p>
          <a:p>
            <a:pPr marL="514350" marR="0" lvl="0" indent="-514350" algn="just" rtl="0">
              <a:lnSpc>
                <a:spcPct val="100000"/>
              </a:lnSpc>
              <a:spcBef>
                <a:spcPts val="0"/>
              </a:spcBef>
              <a:spcAft>
                <a:spcPts val="0"/>
              </a:spcAft>
              <a:buClr>
                <a:schemeClr val="dk1"/>
              </a:buClr>
              <a:buSzPts val="3600"/>
              <a:buFont typeface="Times New Roman"/>
              <a:buAutoNum type="arabicPeriod"/>
            </a:pPr>
            <a:r>
              <a:rPr lang="en-US" sz="3600" b="0" i="0" u="none">
                <a:solidFill>
                  <a:schemeClr val="dk1"/>
                </a:solidFill>
                <a:latin typeface="Times New Roman"/>
                <a:ea typeface="Times New Roman"/>
                <a:cs typeface="Times New Roman"/>
                <a:sym typeface="Times New Roman"/>
              </a:rPr>
              <a:t>Several schemes are proposed.</a:t>
            </a:r>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306"/>
        <p:cNvGrpSpPr/>
        <p:nvPr/>
      </p:nvGrpSpPr>
      <p:grpSpPr>
        <a:xfrm>
          <a:off x="0" y="0"/>
          <a:ext cx="0" cy="0"/>
          <a:chOff x="0" y="0"/>
          <a:chExt cx="0" cy="0"/>
        </a:xfrm>
      </p:grpSpPr>
      <p:sp>
        <p:nvSpPr>
          <p:cNvPr id="307" name="Google Shape;307;p13"/>
          <p:cNvSpPr txBox="1"/>
          <p:nvPr/>
        </p:nvSpPr>
        <p:spPr>
          <a:xfrm>
            <a:off x="228600" y="990600"/>
            <a:ext cx="8686800" cy="519112"/>
          </a:xfrm>
          <a:prstGeom prst="rect">
            <a:avLst/>
          </a:prstGeom>
          <a:solidFill>
            <a:schemeClr val="lt1"/>
          </a:solid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chemeClr val="folHlink"/>
              </a:buClr>
              <a:buSzPts val="2800"/>
              <a:buFont typeface="Times New Roman"/>
              <a:buNone/>
            </a:pPr>
            <a:r>
              <a:rPr lang="en-US" sz="2800" b="1" i="1" u="none">
                <a:solidFill>
                  <a:schemeClr val="folHlink"/>
                </a:solidFill>
                <a:latin typeface="Times New Roman"/>
                <a:ea typeface="Times New Roman"/>
                <a:cs typeface="Times New Roman"/>
                <a:sym typeface="Times New Roman"/>
              </a:rPr>
              <a:t>Rabin Scheme</a:t>
            </a:r>
            <a:endParaRPr/>
          </a:p>
        </p:txBody>
      </p:sp>
      <p:pic>
        <p:nvPicPr>
          <p:cNvPr id="308" name="Google Shape;308;p13"/>
          <p:cNvPicPr preferRelativeResize="0"/>
          <p:nvPr/>
        </p:nvPicPr>
        <p:blipFill rotWithShape="1">
          <a:blip r:embed="rId3">
            <a:alphaModFix/>
          </a:blip>
          <a:srcRect/>
          <a:stretch/>
        </p:blipFill>
        <p:spPr>
          <a:xfrm>
            <a:off x="355600" y="2686050"/>
            <a:ext cx="8255000" cy="26479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313"/>
        <p:cNvGrpSpPr/>
        <p:nvPr/>
      </p:nvGrpSpPr>
      <p:grpSpPr>
        <a:xfrm>
          <a:off x="0" y="0"/>
          <a:ext cx="0" cy="0"/>
          <a:chOff x="0" y="0"/>
          <a:chExt cx="0" cy="0"/>
        </a:xfrm>
      </p:grpSpPr>
      <p:sp>
        <p:nvSpPr>
          <p:cNvPr id="314" name="Google Shape;314;p14"/>
          <p:cNvSpPr txBox="1"/>
          <p:nvPr/>
        </p:nvSpPr>
        <p:spPr>
          <a:xfrm>
            <a:off x="228600" y="990600"/>
            <a:ext cx="8686800" cy="519112"/>
          </a:xfrm>
          <a:prstGeom prst="rect">
            <a:avLst/>
          </a:prstGeom>
          <a:solidFill>
            <a:schemeClr val="lt1"/>
          </a:solid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chemeClr val="folHlink"/>
              </a:buClr>
              <a:buSzPts val="2800"/>
              <a:buFont typeface="Times New Roman"/>
              <a:buNone/>
            </a:pPr>
            <a:r>
              <a:rPr lang="en-US" sz="2800" b="1" i="1" u="none">
                <a:solidFill>
                  <a:schemeClr val="folHlink"/>
                </a:solidFill>
                <a:latin typeface="Times New Roman"/>
                <a:ea typeface="Times New Roman"/>
                <a:cs typeface="Times New Roman"/>
                <a:sym typeface="Times New Roman"/>
              </a:rPr>
              <a:t>Davies-Meyer Scheme</a:t>
            </a:r>
            <a:endParaRPr/>
          </a:p>
        </p:txBody>
      </p:sp>
      <p:pic>
        <p:nvPicPr>
          <p:cNvPr id="315" name="Google Shape;315;p14"/>
          <p:cNvPicPr preferRelativeResize="0"/>
          <p:nvPr/>
        </p:nvPicPr>
        <p:blipFill rotWithShape="1">
          <a:blip r:embed="rId3">
            <a:alphaModFix/>
          </a:blip>
          <a:srcRect/>
          <a:stretch/>
        </p:blipFill>
        <p:spPr>
          <a:xfrm>
            <a:off x="228600" y="2838450"/>
            <a:ext cx="8610600" cy="27241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320"/>
        <p:cNvGrpSpPr/>
        <p:nvPr/>
      </p:nvGrpSpPr>
      <p:grpSpPr>
        <a:xfrm>
          <a:off x="0" y="0"/>
          <a:ext cx="0" cy="0"/>
          <a:chOff x="0" y="0"/>
          <a:chExt cx="0" cy="0"/>
        </a:xfrm>
      </p:grpSpPr>
      <p:sp>
        <p:nvSpPr>
          <p:cNvPr id="321" name="Google Shape;321;p15"/>
          <p:cNvSpPr txBox="1"/>
          <p:nvPr/>
        </p:nvSpPr>
        <p:spPr>
          <a:xfrm>
            <a:off x="228600" y="990600"/>
            <a:ext cx="8686800" cy="519112"/>
          </a:xfrm>
          <a:prstGeom prst="rect">
            <a:avLst/>
          </a:prstGeom>
          <a:solidFill>
            <a:schemeClr val="lt1"/>
          </a:solid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chemeClr val="folHlink"/>
              </a:buClr>
              <a:buSzPts val="2800"/>
              <a:buFont typeface="Times New Roman"/>
              <a:buNone/>
            </a:pPr>
            <a:r>
              <a:rPr lang="en-US" sz="2800" b="1" i="1" u="none">
                <a:solidFill>
                  <a:schemeClr val="folHlink"/>
                </a:solidFill>
                <a:latin typeface="Times New Roman"/>
                <a:ea typeface="Times New Roman"/>
                <a:cs typeface="Times New Roman"/>
                <a:sym typeface="Times New Roman"/>
              </a:rPr>
              <a:t>Matyas-Meyer-Oseas Scheme</a:t>
            </a:r>
            <a:endParaRPr/>
          </a:p>
        </p:txBody>
      </p:sp>
      <p:pic>
        <p:nvPicPr>
          <p:cNvPr id="322" name="Google Shape;322;p15"/>
          <p:cNvPicPr preferRelativeResize="0"/>
          <p:nvPr/>
        </p:nvPicPr>
        <p:blipFill rotWithShape="1">
          <a:blip r:embed="rId3">
            <a:alphaModFix/>
          </a:blip>
          <a:srcRect/>
          <a:stretch/>
        </p:blipFill>
        <p:spPr>
          <a:xfrm>
            <a:off x="328612" y="2924175"/>
            <a:ext cx="8510587" cy="271462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327"/>
        <p:cNvGrpSpPr/>
        <p:nvPr/>
      </p:nvGrpSpPr>
      <p:grpSpPr>
        <a:xfrm>
          <a:off x="0" y="0"/>
          <a:ext cx="0" cy="0"/>
          <a:chOff x="0" y="0"/>
          <a:chExt cx="0" cy="0"/>
        </a:xfrm>
      </p:grpSpPr>
      <p:sp>
        <p:nvSpPr>
          <p:cNvPr id="328" name="Google Shape;328;p16"/>
          <p:cNvSpPr txBox="1"/>
          <p:nvPr/>
        </p:nvSpPr>
        <p:spPr>
          <a:xfrm>
            <a:off x="228600" y="838200"/>
            <a:ext cx="8686800" cy="519112"/>
          </a:xfrm>
          <a:prstGeom prst="rect">
            <a:avLst/>
          </a:prstGeom>
          <a:solidFill>
            <a:schemeClr val="lt1"/>
          </a:solid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chemeClr val="folHlink"/>
              </a:buClr>
              <a:buSzPts val="2800"/>
              <a:buFont typeface="Times New Roman"/>
              <a:buNone/>
            </a:pPr>
            <a:r>
              <a:rPr lang="en-US" sz="2800" b="1" i="1" u="none">
                <a:solidFill>
                  <a:schemeClr val="folHlink"/>
                </a:solidFill>
                <a:latin typeface="Times New Roman"/>
                <a:ea typeface="Times New Roman"/>
                <a:cs typeface="Times New Roman"/>
                <a:sym typeface="Times New Roman"/>
              </a:rPr>
              <a:t>Miyaguchi-Preneel Scheme</a:t>
            </a:r>
            <a:endParaRPr/>
          </a:p>
        </p:txBody>
      </p:sp>
      <p:pic>
        <p:nvPicPr>
          <p:cNvPr id="329" name="Google Shape;329;p16"/>
          <p:cNvPicPr preferRelativeResize="0"/>
          <p:nvPr/>
        </p:nvPicPr>
        <p:blipFill rotWithShape="1">
          <a:blip r:embed="rId3">
            <a:alphaModFix/>
          </a:blip>
          <a:srcRect/>
          <a:stretch/>
        </p:blipFill>
        <p:spPr>
          <a:xfrm>
            <a:off x="328612" y="2776537"/>
            <a:ext cx="8510587" cy="2709862"/>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17"/>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4400"/>
              <a:buFont typeface="Tahoma"/>
              <a:buNone/>
            </a:pPr>
            <a:r>
              <a:rPr lang="en-US" sz="4400" b="1" i="0" u="none">
                <a:solidFill>
                  <a:schemeClr val="dk2"/>
                </a:solidFill>
                <a:latin typeface="Tahoma"/>
                <a:ea typeface="Tahoma"/>
                <a:cs typeface="Tahoma"/>
                <a:sym typeface="Tahoma"/>
              </a:rPr>
              <a:t>MD5</a:t>
            </a:r>
            <a:endParaRPr/>
          </a:p>
        </p:txBody>
      </p:sp>
      <p:sp>
        <p:nvSpPr>
          <p:cNvPr id="335" name="Google Shape;335;p17"/>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p>
            <a:pPr marL="342900" lvl="0" indent="-342900" algn="just" rtl="0">
              <a:lnSpc>
                <a:spcPct val="90000"/>
              </a:lnSpc>
              <a:spcBef>
                <a:spcPts val="0"/>
              </a:spcBef>
              <a:spcAft>
                <a:spcPts val="0"/>
              </a:spcAft>
              <a:buClr>
                <a:schemeClr val="folHlink"/>
              </a:buClr>
              <a:buSzPts val="1680"/>
              <a:buFont typeface="Noto Sans Symbols"/>
              <a:buChar char="⮚"/>
            </a:pPr>
            <a:r>
              <a:rPr lang="en-US" sz="2800" b="0" i="0" u="none">
                <a:solidFill>
                  <a:schemeClr val="dk1"/>
                </a:solidFill>
                <a:latin typeface="Tahoma"/>
                <a:ea typeface="Tahoma"/>
                <a:cs typeface="Tahoma"/>
                <a:sym typeface="Tahoma"/>
              </a:rPr>
              <a:t>MD5 algorithm was developed by Professor Ronald L. Rivest in 1991. </a:t>
            </a:r>
            <a:endParaRPr/>
          </a:p>
          <a:p>
            <a:pPr marL="342900" lvl="0" indent="-342900" algn="just" rtl="0">
              <a:lnSpc>
                <a:spcPct val="90000"/>
              </a:lnSpc>
              <a:spcBef>
                <a:spcPts val="560"/>
              </a:spcBef>
              <a:spcAft>
                <a:spcPts val="0"/>
              </a:spcAft>
              <a:buClr>
                <a:schemeClr val="folHlink"/>
              </a:buClr>
              <a:buSzPts val="1680"/>
              <a:buFont typeface="Noto Sans Symbols"/>
              <a:buChar char="⮚"/>
            </a:pPr>
            <a:r>
              <a:rPr lang="en-US" sz="2800" b="0" i="0" u="none">
                <a:solidFill>
                  <a:schemeClr val="dk1"/>
                </a:solidFill>
                <a:latin typeface="Tahoma"/>
                <a:ea typeface="Tahoma"/>
                <a:cs typeface="Tahoma"/>
                <a:sym typeface="Tahoma"/>
              </a:rPr>
              <a:t>According to RFC 1321, “MD5 message-digest algorithm takes as input a message of arbitrary length and produces as output a 128-bit "fingerprint" or "message digest" of the input.</a:t>
            </a:r>
            <a:endParaRPr/>
          </a:p>
          <a:p>
            <a:pPr marL="342900" lvl="0" indent="-342900" algn="just" rtl="0">
              <a:lnSpc>
                <a:spcPct val="90000"/>
              </a:lnSpc>
              <a:spcBef>
                <a:spcPts val="560"/>
              </a:spcBef>
              <a:spcAft>
                <a:spcPts val="0"/>
              </a:spcAft>
              <a:buClr>
                <a:schemeClr val="folHlink"/>
              </a:buClr>
              <a:buSzPts val="1680"/>
              <a:buFont typeface="Noto Sans Symbols"/>
              <a:buChar char="⮚"/>
            </a:pPr>
            <a:r>
              <a:rPr lang="en-US" sz="2800" b="0" i="0" u="none">
                <a:solidFill>
                  <a:schemeClr val="dk1"/>
                </a:solidFill>
                <a:latin typeface="Tahoma"/>
                <a:ea typeface="Tahoma"/>
                <a:cs typeface="Tahoma"/>
                <a:sym typeface="Tahoma"/>
              </a:rPr>
              <a:t>The MD5 algorithm is intended for digital signature applications, where a large file must be "compressed" in a secure manner before being encrypted with a private (secret) key under a public-key cryptosystem such as RSA.”</a:t>
            </a:r>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18"/>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4400"/>
              <a:buFont typeface="Tahoma"/>
              <a:buNone/>
            </a:pPr>
            <a:r>
              <a:rPr lang="en-US" sz="4400" b="0" i="0" u="none">
                <a:solidFill>
                  <a:schemeClr val="dk2"/>
                </a:solidFill>
                <a:latin typeface="Tahoma"/>
                <a:ea typeface="Tahoma"/>
                <a:cs typeface="Tahoma"/>
                <a:sym typeface="Tahoma"/>
              </a:rPr>
              <a:t>Steps in MD5</a:t>
            </a:r>
            <a:endParaRPr/>
          </a:p>
        </p:txBody>
      </p:sp>
      <p:sp>
        <p:nvSpPr>
          <p:cNvPr id="341" name="Google Shape;341;p18"/>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p>
            <a:pPr marL="514350" marR="0" lvl="0" indent="-514350" algn="l" rtl="0">
              <a:lnSpc>
                <a:spcPct val="100000"/>
              </a:lnSpc>
              <a:spcBef>
                <a:spcPts val="0"/>
              </a:spcBef>
              <a:spcAft>
                <a:spcPts val="0"/>
              </a:spcAft>
              <a:buClr>
                <a:schemeClr val="folHlink"/>
              </a:buClr>
              <a:buSzPts val="1920"/>
              <a:buFont typeface="Noto Sans Symbols"/>
              <a:buAutoNum type="arabicPeriod"/>
            </a:pPr>
            <a:r>
              <a:rPr lang="en-US" sz="3200" b="0" i="0" u="none" strike="noStrike" cap="none">
                <a:solidFill>
                  <a:schemeClr val="dk1"/>
                </a:solidFill>
                <a:latin typeface="Tahoma"/>
                <a:ea typeface="Tahoma"/>
                <a:cs typeface="Tahoma"/>
                <a:sym typeface="Tahoma"/>
              </a:rPr>
              <a:t>Append padding bits</a:t>
            </a:r>
            <a:endParaRPr/>
          </a:p>
          <a:p>
            <a:pPr marL="514350" marR="0" lvl="0" indent="-514350" algn="l" rtl="0">
              <a:lnSpc>
                <a:spcPct val="100000"/>
              </a:lnSpc>
              <a:spcBef>
                <a:spcPts val="640"/>
              </a:spcBef>
              <a:spcAft>
                <a:spcPts val="0"/>
              </a:spcAft>
              <a:buClr>
                <a:schemeClr val="folHlink"/>
              </a:buClr>
              <a:buSzPts val="1920"/>
              <a:buFont typeface="Noto Sans Symbols"/>
              <a:buAutoNum type="arabicPeriod"/>
            </a:pPr>
            <a:r>
              <a:rPr lang="en-US" sz="3200" b="0" i="0" u="none" strike="noStrike" cap="none">
                <a:solidFill>
                  <a:schemeClr val="dk1"/>
                </a:solidFill>
                <a:latin typeface="Tahoma"/>
                <a:ea typeface="Tahoma"/>
                <a:cs typeface="Tahoma"/>
                <a:sym typeface="Tahoma"/>
              </a:rPr>
              <a:t>Append length</a:t>
            </a:r>
            <a:endParaRPr/>
          </a:p>
          <a:p>
            <a:pPr marL="514350" marR="0" lvl="0" indent="-514350" algn="l" rtl="0">
              <a:lnSpc>
                <a:spcPct val="100000"/>
              </a:lnSpc>
              <a:spcBef>
                <a:spcPts val="640"/>
              </a:spcBef>
              <a:spcAft>
                <a:spcPts val="0"/>
              </a:spcAft>
              <a:buClr>
                <a:schemeClr val="folHlink"/>
              </a:buClr>
              <a:buSzPts val="1920"/>
              <a:buFont typeface="Noto Sans Symbols"/>
              <a:buAutoNum type="arabicPeriod"/>
            </a:pPr>
            <a:r>
              <a:rPr lang="en-US" sz="3200" b="0" i="0" u="none" strike="noStrike" cap="none">
                <a:solidFill>
                  <a:schemeClr val="dk1"/>
                </a:solidFill>
                <a:latin typeface="Tahoma"/>
                <a:ea typeface="Tahoma"/>
                <a:cs typeface="Tahoma"/>
                <a:sym typeface="Tahoma"/>
              </a:rPr>
              <a:t>Initialize MD buffer</a:t>
            </a:r>
            <a:endParaRPr/>
          </a:p>
          <a:p>
            <a:pPr marL="514350" marR="0" lvl="0" indent="-514350" algn="l" rtl="0">
              <a:lnSpc>
                <a:spcPct val="100000"/>
              </a:lnSpc>
              <a:spcBef>
                <a:spcPts val="640"/>
              </a:spcBef>
              <a:spcAft>
                <a:spcPts val="0"/>
              </a:spcAft>
              <a:buClr>
                <a:schemeClr val="folHlink"/>
              </a:buClr>
              <a:buSzPts val="1920"/>
              <a:buFont typeface="Noto Sans Symbols"/>
              <a:buAutoNum type="arabicPeriod"/>
            </a:pPr>
            <a:r>
              <a:rPr lang="en-US" sz="3200" b="0" i="0" u="none" strike="noStrike" cap="none">
                <a:solidFill>
                  <a:schemeClr val="dk1"/>
                </a:solidFill>
                <a:latin typeface="Tahoma"/>
                <a:ea typeface="Tahoma"/>
                <a:cs typeface="Tahoma"/>
                <a:sym typeface="Tahoma"/>
              </a:rPr>
              <a:t>Process message in 16-word blocks</a:t>
            </a:r>
            <a:endParaRPr/>
          </a:p>
          <a:p>
            <a:pPr marL="514350" marR="0" lvl="0" indent="-514350" algn="l" rtl="0">
              <a:lnSpc>
                <a:spcPct val="100000"/>
              </a:lnSpc>
              <a:spcBef>
                <a:spcPts val="640"/>
              </a:spcBef>
              <a:spcAft>
                <a:spcPts val="0"/>
              </a:spcAft>
              <a:buClr>
                <a:schemeClr val="folHlink"/>
              </a:buClr>
              <a:buSzPts val="1920"/>
              <a:buFont typeface="Noto Sans Symbols"/>
              <a:buAutoNum type="arabicPeriod"/>
            </a:pPr>
            <a:r>
              <a:rPr lang="en-US" sz="3200" b="0" i="0" u="none" strike="noStrike" cap="none">
                <a:solidFill>
                  <a:schemeClr val="dk1"/>
                </a:solidFill>
                <a:latin typeface="Tahoma"/>
                <a:ea typeface="Tahoma"/>
                <a:cs typeface="Tahoma"/>
                <a:sym typeface="Tahoma"/>
              </a:rPr>
              <a:t>Output</a:t>
            </a:r>
            <a:endParaRPr/>
          </a:p>
          <a:p>
            <a:pPr marL="514350" marR="0" lvl="0" indent="-392430" algn="l" rtl="0">
              <a:lnSpc>
                <a:spcPct val="100000"/>
              </a:lnSpc>
              <a:spcBef>
                <a:spcPts val="640"/>
              </a:spcBef>
              <a:spcAft>
                <a:spcPts val="0"/>
              </a:spcAft>
              <a:buClr>
                <a:schemeClr val="folHlink"/>
              </a:buClr>
              <a:buSzPts val="1920"/>
              <a:buFont typeface="Noto Sans Symbols"/>
              <a:buNone/>
            </a:pPr>
            <a:endParaRPr sz="3200" b="0" i="0" u="none" strike="noStrike" cap="none">
              <a:solidFill>
                <a:schemeClr val="dk1"/>
              </a:solidFill>
              <a:latin typeface="Tahoma"/>
              <a:ea typeface="Tahoma"/>
              <a:cs typeface="Tahoma"/>
              <a:sym typeface="Tahoma"/>
            </a:endParaRPr>
          </a:p>
          <a:p>
            <a:pPr marL="342900" marR="0" lvl="0" indent="-220980" algn="l" rtl="0">
              <a:spcBef>
                <a:spcPts val="640"/>
              </a:spcBef>
              <a:spcAft>
                <a:spcPts val="0"/>
              </a:spcAft>
              <a:buClr>
                <a:schemeClr val="folHlink"/>
              </a:buClr>
              <a:buSzPts val="1920"/>
              <a:buFont typeface="Noto Sans Symbols"/>
              <a:buNone/>
            </a:pPr>
            <a:endParaRPr sz="3200" b="0" i="0" u="none">
              <a:solidFill>
                <a:schemeClr val="dk1"/>
              </a:solidFill>
              <a:latin typeface="Tahoma"/>
              <a:ea typeface="Tahoma"/>
              <a:cs typeface="Tahoma"/>
              <a:sym typeface="Tahoma"/>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19" descr="Image result for image for structure of MD5 algorithm"/>
          <p:cNvSpPr txBox="1"/>
          <p:nvPr/>
        </p:nvSpPr>
        <p:spPr>
          <a:xfrm>
            <a:off x="152400" y="-144462"/>
            <a:ext cx="30480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2800" b="1" i="1" u="none" baseline="-25000">
              <a:solidFill>
                <a:schemeClr val="dk1"/>
              </a:solidFill>
              <a:latin typeface="Times New Roman"/>
              <a:ea typeface="Times New Roman"/>
              <a:cs typeface="Times New Roman"/>
              <a:sym typeface="Times New Roman"/>
            </a:endParaRPr>
          </a:p>
        </p:txBody>
      </p:sp>
      <p:sp>
        <p:nvSpPr>
          <p:cNvPr id="347" name="Google Shape;347;p19" descr="Image result for image for structure of MD5 algorithm"/>
          <p:cNvSpPr txBox="1"/>
          <p:nvPr/>
        </p:nvSpPr>
        <p:spPr>
          <a:xfrm>
            <a:off x="152400" y="-144462"/>
            <a:ext cx="30480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2800" b="1" i="1" u="none" baseline="-25000">
              <a:solidFill>
                <a:schemeClr val="dk1"/>
              </a:solidFill>
              <a:latin typeface="Times New Roman"/>
              <a:ea typeface="Times New Roman"/>
              <a:cs typeface="Times New Roman"/>
              <a:sym typeface="Times New Roman"/>
            </a:endParaRPr>
          </a:p>
        </p:txBody>
      </p:sp>
      <p:pic>
        <p:nvPicPr>
          <p:cNvPr id="348" name="Google Shape;348;p19"/>
          <p:cNvPicPr preferRelativeResize="0"/>
          <p:nvPr/>
        </p:nvPicPr>
        <p:blipFill rotWithShape="1">
          <a:blip r:embed="rId3">
            <a:alphaModFix/>
          </a:blip>
          <a:srcRect/>
          <a:stretch/>
        </p:blipFill>
        <p:spPr>
          <a:xfrm>
            <a:off x="609600" y="762000"/>
            <a:ext cx="8001000" cy="5029200"/>
          </a:xfrm>
          <a:prstGeom prst="rect">
            <a:avLst/>
          </a:prstGeom>
          <a:noFill/>
          <a:ln>
            <a:noFill/>
          </a:ln>
        </p:spPr>
      </p:pic>
      <p:sp>
        <p:nvSpPr>
          <p:cNvPr id="349" name="Google Shape;349;p19"/>
          <p:cNvSpPr txBox="1"/>
          <p:nvPr/>
        </p:nvSpPr>
        <p:spPr>
          <a:xfrm>
            <a:off x="381000" y="0"/>
            <a:ext cx="2514600" cy="83026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2"/>
              </a:buClr>
              <a:buSzPts val="7200"/>
              <a:buFont typeface="Times New Roman"/>
              <a:buNone/>
            </a:pPr>
            <a:r>
              <a:rPr lang="en-US" sz="7200" b="0" i="0" u="none" baseline="-25000">
                <a:solidFill>
                  <a:schemeClr val="dk2"/>
                </a:solidFill>
                <a:latin typeface="Times New Roman"/>
                <a:ea typeface="Times New Roman"/>
                <a:cs typeface="Times New Roman"/>
                <a:sym typeface="Times New Roman"/>
              </a:rPr>
              <a:t>MD5</a:t>
            </a:r>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
          <p:cNvSpPr txBox="1"/>
          <p:nvPr/>
        </p:nvSpPr>
        <p:spPr>
          <a:xfrm>
            <a:off x="1143000" y="457200"/>
            <a:ext cx="3429000" cy="70802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hlink"/>
              </a:buClr>
              <a:buSzPts val="4000"/>
              <a:buFont typeface="Times New Roman"/>
              <a:buNone/>
            </a:pPr>
            <a:r>
              <a:rPr lang="en-US" sz="4000" b="1" i="0" u="none" strike="noStrike" cap="none">
                <a:solidFill>
                  <a:schemeClr val="hlink"/>
                </a:solidFill>
                <a:latin typeface="Times New Roman"/>
                <a:ea typeface="Times New Roman"/>
                <a:cs typeface="Times New Roman"/>
                <a:sym typeface="Times New Roman"/>
              </a:rPr>
              <a:t>Objectives</a:t>
            </a:r>
            <a:endParaRPr/>
          </a:p>
        </p:txBody>
      </p:sp>
      <p:sp>
        <p:nvSpPr>
          <p:cNvPr id="229" name="Google Shape;229;p2"/>
          <p:cNvSpPr txBox="1"/>
          <p:nvPr/>
        </p:nvSpPr>
        <p:spPr>
          <a:xfrm>
            <a:off x="381000" y="1143000"/>
            <a:ext cx="8534400" cy="3194050"/>
          </a:xfrm>
          <a:prstGeom prst="rect">
            <a:avLst/>
          </a:prstGeom>
          <a:solidFill>
            <a:schemeClr val="lt1"/>
          </a:solidFill>
          <a:ln w="9525" cap="flat" cmpd="sng">
            <a:solidFill>
              <a:schemeClr val="lt1"/>
            </a:solidFill>
            <a:prstDash val="solid"/>
            <a:miter lim="800000"/>
            <a:headEnd type="none" w="sm" len="sm"/>
            <a:tailEnd type="none" w="sm" len="sm"/>
          </a:ln>
        </p:spPr>
        <p:txBody>
          <a:bodyPr spcFirstLastPara="1" wrap="square" lIns="91425" tIns="45700" rIns="91425" bIns="45700" anchor="t" anchorCtr="0">
            <a:spAutoFit/>
          </a:bodyPr>
          <a:lstStyle/>
          <a:p>
            <a:pPr marL="0" marR="0" lvl="0" indent="-177800" algn="just" rtl="0">
              <a:lnSpc>
                <a:spcPct val="100000"/>
              </a:lnSpc>
              <a:spcBef>
                <a:spcPts val="0"/>
              </a:spcBef>
              <a:spcAft>
                <a:spcPts val="0"/>
              </a:spcAft>
              <a:buClr>
                <a:schemeClr val="dk1"/>
              </a:buClr>
              <a:buSzPts val="2800"/>
              <a:buFont typeface="Noto Sans Symbols"/>
              <a:buChar char="❑"/>
            </a:pPr>
            <a:r>
              <a:rPr lang="en-US" sz="2800" b="1" i="0" u="none" strike="noStrike" cap="none">
                <a:solidFill>
                  <a:schemeClr val="dk1"/>
                </a:solidFill>
                <a:latin typeface="Times New Roman"/>
                <a:ea typeface="Times New Roman"/>
                <a:cs typeface="Times New Roman"/>
                <a:sym typeface="Times New Roman"/>
              </a:rPr>
              <a:t> To introduce general ideas behind cryptographic</a:t>
            </a:r>
            <a:br>
              <a:rPr lang="en-US" sz="2800" b="1" i="0" u="none" strike="noStrike" cap="none">
                <a:solidFill>
                  <a:schemeClr val="dk1"/>
                </a:solidFill>
                <a:latin typeface="Times New Roman"/>
                <a:ea typeface="Times New Roman"/>
                <a:cs typeface="Times New Roman"/>
                <a:sym typeface="Times New Roman"/>
              </a:rPr>
            </a:br>
            <a:r>
              <a:rPr lang="en-US" sz="2800" b="1" i="0" u="none" strike="noStrike" cap="none">
                <a:solidFill>
                  <a:schemeClr val="dk1"/>
                </a:solidFill>
                <a:latin typeface="Times New Roman"/>
                <a:ea typeface="Times New Roman"/>
                <a:cs typeface="Times New Roman"/>
                <a:sym typeface="Times New Roman"/>
              </a:rPr>
              <a:t>     hash functions</a:t>
            </a:r>
            <a:endParaRPr/>
          </a:p>
          <a:p>
            <a:pPr marL="0" marR="0" lvl="0" indent="-177800" algn="just" rtl="0">
              <a:lnSpc>
                <a:spcPct val="100000"/>
              </a:lnSpc>
              <a:spcBef>
                <a:spcPts val="1120"/>
              </a:spcBef>
              <a:spcAft>
                <a:spcPts val="0"/>
              </a:spcAft>
              <a:buClr>
                <a:schemeClr val="dk1"/>
              </a:buClr>
              <a:buSzPts val="2800"/>
              <a:buFont typeface="Noto Sans Symbols"/>
              <a:buChar char="❑"/>
            </a:pPr>
            <a:r>
              <a:rPr lang="en-US" sz="2800" b="1" i="0" u="none" strike="noStrike" cap="none">
                <a:solidFill>
                  <a:schemeClr val="dk1"/>
                </a:solidFill>
                <a:latin typeface="Times New Roman"/>
                <a:ea typeface="Times New Roman"/>
                <a:cs typeface="Times New Roman"/>
                <a:sym typeface="Times New Roman"/>
              </a:rPr>
              <a:t> To discuss the Merkle-Damgard scheme as the basis</a:t>
            </a:r>
            <a:br>
              <a:rPr lang="en-US" sz="2800" b="1" i="0" u="none" strike="noStrike" cap="none">
                <a:solidFill>
                  <a:schemeClr val="dk1"/>
                </a:solidFill>
                <a:latin typeface="Times New Roman"/>
                <a:ea typeface="Times New Roman"/>
                <a:cs typeface="Times New Roman"/>
                <a:sym typeface="Times New Roman"/>
              </a:rPr>
            </a:br>
            <a:r>
              <a:rPr lang="en-US" sz="2800" b="1" i="0" u="none" strike="noStrike" cap="none">
                <a:solidFill>
                  <a:schemeClr val="dk1"/>
                </a:solidFill>
                <a:latin typeface="Times New Roman"/>
                <a:ea typeface="Times New Roman"/>
                <a:cs typeface="Times New Roman"/>
                <a:sym typeface="Times New Roman"/>
              </a:rPr>
              <a:t>     for iterated hash functions</a:t>
            </a:r>
            <a:endParaRPr/>
          </a:p>
          <a:p>
            <a:pPr marL="0" marR="0" lvl="0" indent="-177800" algn="just" rtl="0">
              <a:lnSpc>
                <a:spcPct val="100000"/>
              </a:lnSpc>
              <a:spcBef>
                <a:spcPts val="1120"/>
              </a:spcBef>
              <a:spcAft>
                <a:spcPts val="0"/>
              </a:spcAft>
              <a:buClr>
                <a:schemeClr val="dk1"/>
              </a:buClr>
              <a:buSzPts val="2800"/>
              <a:buFont typeface="Noto Sans Symbols"/>
              <a:buChar char="❑"/>
            </a:pPr>
            <a:r>
              <a:rPr lang="en-US" sz="2800" b="1" i="0" u="none" strike="noStrike" cap="none">
                <a:solidFill>
                  <a:schemeClr val="dk1"/>
                </a:solidFill>
                <a:latin typeface="Times New Roman"/>
                <a:ea typeface="Times New Roman"/>
                <a:cs typeface="Times New Roman"/>
                <a:sym typeface="Times New Roman"/>
              </a:rPr>
              <a:t> To discuss structure of MD5 algorithm</a:t>
            </a:r>
            <a:endParaRPr/>
          </a:p>
          <a:p>
            <a:pPr marL="0" marR="0" lvl="0" indent="-177800" algn="just" rtl="0">
              <a:lnSpc>
                <a:spcPct val="100000"/>
              </a:lnSpc>
              <a:spcBef>
                <a:spcPts val="1120"/>
              </a:spcBef>
              <a:spcAft>
                <a:spcPts val="0"/>
              </a:spcAft>
              <a:buClr>
                <a:schemeClr val="dk1"/>
              </a:buClr>
              <a:buSzPts val="2800"/>
              <a:buFont typeface="Noto Sans Symbols"/>
              <a:buChar char="❑"/>
            </a:pPr>
            <a:r>
              <a:rPr lang="en-US" sz="2800" b="1" i="0" u="none" strike="noStrike" cap="none">
                <a:solidFill>
                  <a:schemeClr val="dk1"/>
                </a:solidFill>
                <a:latin typeface="Times New Roman"/>
                <a:ea typeface="Times New Roman"/>
                <a:cs typeface="Times New Roman"/>
                <a:sym typeface="Times New Roman"/>
              </a:rPr>
              <a:t> To discuss structure of SHA algorithm</a:t>
            </a:r>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20"/>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4400"/>
              <a:buFont typeface="Tahoma"/>
              <a:buNone/>
            </a:pPr>
            <a:r>
              <a:rPr lang="en-US" sz="4400" b="0" i="0" u="none">
                <a:solidFill>
                  <a:schemeClr val="dk2"/>
                </a:solidFill>
                <a:latin typeface="Tahoma"/>
                <a:ea typeface="Tahoma"/>
                <a:cs typeface="Tahoma"/>
                <a:sym typeface="Tahoma"/>
              </a:rPr>
              <a:t>Step 1: append padding bits</a:t>
            </a:r>
            <a:endParaRPr/>
          </a:p>
        </p:txBody>
      </p:sp>
      <p:sp>
        <p:nvSpPr>
          <p:cNvPr id="355" name="Google Shape;355;p20"/>
          <p:cNvSpPr txBox="1">
            <a:spLocks noGrp="1"/>
          </p:cNvSpPr>
          <p:nvPr>
            <p:ph type="body" idx="1"/>
          </p:nvPr>
        </p:nvSpPr>
        <p:spPr>
          <a:xfrm>
            <a:off x="457200" y="1600200"/>
            <a:ext cx="8229600" cy="5257800"/>
          </a:xfrm>
          <a:prstGeom prst="rect">
            <a:avLst/>
          </a:prstGeom>
          <a:noFill/>
          <a:ln>
            <a:noFill/>
          </a:ln>
        </p:spPr>
        <p:txBody>
          <a:bodyPr spcFirstLastPara="1" wrap="square" lIns="91425" tIns="45700" rIns="91425" bIns="45700" anchor="t" anchorCtr="0">
            <a:noAutofit/>
          </a:bodyPr>
          <a:lstStyle/>
          <a:p>
            <a:pPr marL="342900" marR="0" lvl="0" indent="-342900" algn="just" rtl="0">
              <a:lnSpc>
                <a:spcPct val="100000"/>
              </a:lnSpc>
              <a:spcBef>
                <a:spcPts val="0"/>
              </a:spcBef>
              <a:spcAft>
                <a:spcPts val="0"/>
              </a:spcAft>
              <a:buClr>
                <a:schemeClr val="folHlink"/>
              </a:buClr>
              <a:buSzPts val="1920"/>
              <a:buFont typeface="Noto Sans Symbols"/>
              <a:buChar char="■"/>
            </a:pPr>
            <a:r>
              <a:rPr lang="en-US" sz="3200" b="0" i="0" u="none">
                <a:solidFill>
                  <a:schemeClr val="dk1"/>
                </a:solidFill>
                <a:latin typeface="Tahoma"/>
                <a:ea typeface="Tahoma"/>
                <a:cs typeface="Tahoma"/>
                <a:sym typeface="Tahoma"/>
              </a:rPr>
              <a:t>The message is "padded" (extended) so that its length (in bits) is congruent to 448, modulo 512. That is, the message is extended so that it is just 64 bits shy of being a multiple of 512 bits long.</a:t>
            </a:r>
            <a:endParaRPr/>
          </a:p>
          <a:p>
            <a:pPr marL="342900" marR="0" lvl="0" indent="-342900" algn="just" rtl="0">
              <a:lnSpc>
                <a:spcPct val="100000"/>
              </a:lnSpc>
              <a:spcBef>
                <a:spcPts val="640"/>
              </a:spcBef>
              <a:spcAft>
                <a:spcPts val="0"/>
              </a:spcAft>
              <a:buClr>
                <a:schemeClr val="folHlink"/>
              </a:buClr>
              <a:buSzPts val="1920"/>
              <a:buFont typeface="Noto Sans Symbols"/>
              <a:buChar char="■"/>
            </a:pPr>
            <a:r>
              <a:rPr lang="en-US" sz="3200" b="0" i="0" u="none">
                <a:solidFill>
                  <a:schemeClr val="dk1"/>
                </a:solidFill>
                <a:latin typeface="Tahoma"/>
                <a:ea typeface="Tahoma"/>
                <a:cs typeface="Tahoma"/>
                <a:sym typeface="Tahoma"/>
              </a:rPr>
              <a:t>Padding is performed as follows: a single "1" bit is appended to the message, and then "0" bits are appended so that the length in bits of the padded message becomes congruent to 448, modulo 512.</a:t>
            </a:r>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 screen&#10;&#10;Description automatically generated">
            <a:extLst>
              <a:ext uri="{FF2B5EF4-FFF2-40B4-BE49-F238E27FC236}">
                <a16:creationId xmlns:a16="http://schemas.microsoft.com/office/drawing/2014/main" id="{667B5183-280F-518B-D555-EC01800A474F}"/>
              </a:ext>
            </a:extLst>
          </p:cNvPr>
          <p:cNvPicPr>
            <a:picLocks noChangeAspect="1"/>
          </p:cNvPicPr>
          <p:nvPr/>
        </p:nvPicPr>
        <p:blipFill>
          <a:blip r:embed="rId2"/>
          <a:stretch>
            <a:fillRect/>
          </a:stretch>
        </p:blipFill>
        <p:spPr>
          <a:xfrm>
            <a:off x="248992" y="-100348"/>
            <a:ext cx="8205988" cy="6124976"/>
          </a:xfrm>
          <a:prstGeom prst="rect">
            <a:avLst/>
          </a:prstGeom>
        </p:spPr>
      </p:pic>
    </p:spTree>
    <p:extLst>
      <p:ext uri="{BB962C8B-B14F-4D97-AF65-F5344CB8AC3E}">
        <p14:creationId xmlns:p14="http://schemas.microsoft.com/office/powerpoint/2010/main" val="180042818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21"/>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4400"/>
              <a:buFont typeface="Tahoma"/>
              <a:buNone/>
            </a:pPr>
            <a:r>
              <a:rPr lang="en-US" sz="4400" b="0" i="0" u="none">
                <a:solidFill>
                  <a:schemeClr val="dk2"/>
                </a:solidFill>
                <a:latin typeface="Tahoma"/>
                <a:ea typeface="Tahoma"/>
                <a:cs typeface="Tahoma"/>
                <a:sym typeface="Tahoma"/>
              </a:rPr>
              <a:t>Step 2: append length</a:t>
            </a:r>
            <a:endParaRPr/>
          </a:p>
        </p:txBody>
      </p:sp>
      <p:sp>
        <p:nvSpPr>
          <p:cNvPr id="361" name="Google Shape;361;p21"/>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chemeClr val="folHlink"/>
              </a:buClr>
              <a:buSzPts val="1920"/>
              <a:buFont typeface="Noto Sans Symbols"/>
              <a:buChar char="■"/>
            </a:pPr>
            <a:r>
              <a:rPr lang="en-US" sz="3200" b="0" i="0" u="none">
                <a:solidFill>
                  <a:schemeClr val="dk1"/>
                </a:solidFill>
                <a:latin typeface="Tahoma"/>
                <a:ea typeface="Tahoma"/>
                <a:cs typeface="Tahoma"/>
                <a:sym typeface="Tahoma"/>
              </a:rPr>
              <a:t>A 64-bit representation of b (the length of the message before the padding bits were added) is appended to the result of the previous step.</a:t>
            </a:r>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Description automatically generated">
            <a:extLst>
              <a:ext uri="{FF2B5EF4-FFF2-40B4-BE49-F238E27FC236}">
                <a16:creationId xmlns:a16="http://schemas.microsoft.com/office/drawing/2014/main" id="{B36C769F-424B-D7BB-EC49-07C23265A335}"/>
              </a:ext>
            </a:extLst>
          </p:cNvPr>
          <p:cNvPicPr>
            <a:picLocks noChangeAspect="1"/>
          </p:cNvPicPr>
          <p:nvPr/>
        </p:nvPicPr>
        <p:blipFill>
          <a:blip r:embed="rId2"/>
          <a:stretch>
            <a:fillRect/>
          </a:stretch>
        </p:blipFill>
        <p:spPr>
          <a:xfrm>
            <a:off x="334850" y="870195"/>
            <a:ext cx="8474298" cy="4935160"/>
          </a:xfrm>
          <a:prstGeom prst="rect">
            <a:avLst/>
          </a:prstGeom>
        </p:spPr>
      </p:pic>
    </p:spTree>
    <p:extLst>
      <p:ext uri="{BB962C8B-B14F-4D97-AF65-F5344CB8AC3E}">
        <p14:creationId xmlns:p14="http://schemas.microsoft.com/office/powerpoint/2010/main" val="182444048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22"/>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4400"/>
              <a:buFont typeface="Tahoma"/>
              <a:buNone/>
            </a:pPr>
            <a:r>
              <a:rPr lang="en-US" sz="4400" b="0" i="0" u="none">
                <a:solidFill>
                  <a:schemeClr val="dk2"/>
                </a:solidFill>
                <a:latin typeface="Tahoma"/>
                <a:ea typeface="Tahoma"/>
                <a:cs typeface="Tahoma"/>
                <a:sym typeface="Tahoma"/>
              </a:rPr>
              <a:t>After Step 1 and Step 2</a:t>
            </a:r>
            <a:endParaRPr/>
          </a:p>
        </p:txBody>
      </p:sp>
      <p:sp>
        <p:nvSpPr>
          <p:cNvPr id="367" name="Google Shape;367;p22"/>
          <p:cNvSpPr txBox="1">
            <a:spLocks noGrp="1"/>
          </p:cNvSpPr>
          <p:nvPr>
            <p:ph type="body" idx="1"/>
          </p:nvPr>
        </p:nvSpPr>
        <p:spPr>
          <a:xfrm>
            <a:off x="457200" y="1219200"/>
            <a:ext cx="8229600" cy="4525962"/>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chemeClr val="folHlink"/>
              </a:buClr>
              <a:buSzPts val="1920"/>
              <a:buFont typeface="Noto Sans Symbols"/>
              <a:buNone/>
            </a:pPr>
            <a:r>
              <a:rPr lang="en-US" sz="3200" b="1" i="0" u="none">
                <a:solidFill>
                  <a:schemeClr val="dk1"/>
                </a:solidFill>
                <a:latin typeface="Tahoma"/>
                <a:ea typeface="Tahoma"/>
                <a:cs typeface="Tahoma"/>
                <a:sym typeface="Tahoma"/>
              </a:rPr>
              <a:t>Preparing the input</a:t>
            </a:r>
            <a:endParaRPr/>
          </a:p>
          <a:p>
            <a:pPr marL="342900" marR="0" lvl="0" indent="-342900" algn="l" rtl="0">
              <a:lnSpc>
                <a:spcPct val="100000"/>
              </a:lnSpc>
              <a:spcBef>
                <a:spcPts val="640"/>
              </a:spcBef>
              <a:spcAft>
                <a:spcPts val="0"/>
              </a:spcAft>
              <a:buClr>
                <a:schemeClr val="folHlink"/>
              </a:buClr>
              <a:buSzPts val="1920"/>
              <a:buFont typeface="Noto Sans Symbols"/>
              <a:buChar char="■"/>
            </a:pPr>
            <a:r>
              <a:rPr lang="en-US" sz="3200" b="0" i="0" u="none">
                <a:solidFill>
                  <a:schemeClr val="dk1"/>
                </a:solidFill>
                <a:latin typeface="Tahoma"/>
                <a:ea typeface="Tahoma"/>
                <a:cs typeface="Tahoma"/>
                <a:sym typeface="Tahoma"/>
              </a:rPr>
              <a:t>each block (512 bits) is divided into 16 words of 32 bits each. </a:t>
            </a:r>
            <a:endParaRPr/>
          </a:p>
          <a:p>
            <a:pPr marL="342900" marR="0" lvl="0" indent="-342900" algn="l" rtl="0">
              <a:lnSpc>
                <a:spcPct val="100000"/>
              </a:lnSpc>
              <a:spcBef>
                <a:spcPts val="640"/>
              </a:spcBef>
              <a:spcAft>
                <a:spcPts val="0"/>
              </a:spcAft>
              <a:buClr>
                <a:schemeClr val="folHlink"/>
              </a:buClr>
              <a:buSzPts val="1920"/>
              <a:buFont typeface="Noto Sans Symbols"/>
              <a:buChar char="■"/>
            </a:pPr>
            <a:r>
              <a:rPr lang="en-US" sz="3200" b="0" i="0" u="none">
                <a:solidFill>
                  <a:schemeClr val="dk1"/>
                </a:solidFill>
                <a:latin typeface="Tahoma"/>
                <a:ea typeface="Tahoma"/>
                <a:cs typeface="Tahoma"/>
                <a:sym typeface="Tahoma"/>
              </a:rPr>
              <a:t>These are denoted as </a:t>
            </a:r>
            <a:r>
              <a:rPr lang="en-US" sz="3200" b="1" i="0" u="none">
                <a:solidFill>
                  <a:schemeClr val="dk1"/>
                </a:solidFill>
                <a:latin typeface="Tahoma"/>
                <a:ea typeface="Tahoma"/>
                <a:cs typeface="Tahoma"/>
                <a:sym typeface="Tahoma"/>
              </a:rPr>
              <a:t>M</a:t>
            </a:r>
            <a:r>
              <a:rPr lang="en-US" sz="3200" b="1" i="0" u="none" baseline="-25000">
                <a:solidFill>
                  <a:schemeClr val="dk1"/>
                </a:solidFill>
                <a:latin typeface="Tahoma"/>
                <a:ea typeface="Tahoma"/>
                <a:cs typeface="Tahoma"/>
                <a:sym typeface="Tahoma"/>
              </a:rPr>
              <a:t>0</a:t>
            </a:r>
            <a:r>
              <a:rPr lang="en-US" sz="3200" b="1" i="0" u="none">
                <a:solidFill>
                  <a:schemeClr val="dk1"/>
                </a:solidFill>
                <a:latin typeface="Tahoma"/>
                <a:ea typeface="Tahoma"/>
                <a:cs typeface="Tahoma"/>
                <a:sym typeface="Tahoma"/>
              </a:rPr>
              <a:t> ... M</a:t>
            </a:r>
            <a:r>
              <a:rPr lang="en-US" sz="3200" b="1" i="0" u="none" baseline="-25000">
                <a:solidFill>
                  <a:schemeClr val="dk1"/>
                </a:solidFill>
                <a:latin typeface="Tahoma"/>
                <a:ea typeface="Tahoma"/>
                <a:cs typeface="Tahoma"/>
                <a:sym typeface="Tahoma"/>
              </a:rPr>
              <a:t>15</a:t>
            </a:r>
            <a:endParaRPr sz="3200" b="1" i="0" u="none">
              <a:solidFill>
                <a:schemeClr val="dk1"/>
              </a:solidFill>
              <a:latin typeface="Tahoma"/>
              <a:ea typeface="Tahoma"/>
              <a:cs typeface="Tahoma"/>
              <a:sym typeface="Tahoma"/>
            </a:endParaRPr>
          </a:p>
          <a:p>
            <a:pPr marL="342900" marR="0" lvl="0" indent="-220980" algn="l" rtl="0">
              <a:spcBef>
                <a:spcPts val="640"/>
              </a:spcBef>
              <a:spcAft>
                <a:spcPts val="0"/>
              </a:spcAft>
              <a:buClr>
                <a:schemeClr val="folHlink"/>
              </a:buClr>
              <a:buSzPts val="1920"/>
              <a:buFont typeface="Noto Sans Symbols"/>
              <a:buNone/>
            </a:pPr>
            <a:endParaRPr sz="3200" b="1" i="0" u="none">
              <a:solidFill>
                <a:schemeClr val="dk1"/>
              </a:solidFill>
              <a:latin typeface="Tahoma"/>
              <a:ea typeface="Tahoma"/>
              <a:cs typeface="Tahoma"/>
              <a:sym typeface="Tahoma"/>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23"/>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4400"/>
              <a:buFont typeface="Tahoma"/>
              <a:buNone/>
            </a:pPr>
            <a:r>
              <a:rPr lang="en-US" sz="4400" b="0" i="0" u="none">
                <a:solidFill>
                  <a:schemeClr val="dk2"/>
                </a:solidFill>
                <a:latin typeface="Tahoma"/>
                <a:ea typeface="Tahoma"/>
                <a:cs typeface="Tahoma"/>
                <a:sym typeface="Tahoma"/>
              </a:rPr>
              <a:t>Step 3: Initialize MD buffer </a:t>
            </a:r>
            <a:endParaRPr/>
          </a:p>
        </p:txBody>
      </p:sp>
      <p:sp>
        <p:nvSpPr>
          <p:cNvPr id="373" name="Google Shape;373;p23"/>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p>
            <a:pPr marL="342900" marR="0" lvl="0" indent="-342900" algn="just" rtl="0">
              <a:lnSpc>
                <a:spcPct val="100000"/>
              </a:lnSpc>
              <a:spcBef>
                <a:spcPts val="0"/>
              </a:spcBef>
              <a:spcAft>
                <a:spcPts val="0"/>
              </a:spcAft>
              <a:buClr>
                <a:schemeClr val="folHlink"/>
              </a:buClr>
              <a:buSzPts val="1920"/>
              <a:buFont typeface="Noto Sans Symbols"/>
              <a:buChar char="■"/>
            </a:pPr>
            <a:r>
              <a:rPr lang="en-US" sz="3200" b="0" i="0" u="none">
                <a:solidFill>
                  <a:schemeClr val="dk1"/>
                </a:solidFill>
                <a:latin typeface="Tahoma"/>
                <a:ea typeface="Tahoma"/>
                <a:cs typeface="Tahoma"/>
                <a:sym typeface="Tahoma"/>
              </a:rPr>
              <a:t>MD5 uses a buffer that is made up of four </a:t>
            </a:r>
            <a:r>
              <a:rPr lang="en-US" sz="3200" b="1" i="0" u="none">
                <a:solidFill>
                  <a:schemeClr val="dk1"/>
                </a:solidFill>
                <a:latin typeface="Tahoma"/>
                <a:ea typeface="Tahoma"/>
                <a:cs typeface="Tahoma"/>
                <a:sym typeface="Tahoma"/>
              </a:rPr>
              <a:t>words</a:t>
            </a:r>
            <a:r>
              <a:rPr lang="en-US" sz="3200" b="0" i="0" u="none">
                <a:solidFill>
                  <a:schemeClr val="dk1"/>
                </a:solidFill>
                <a:latin typeface="Tahoma"/>
                <a:ea typeface="Tahoma"/>
                <a:cs typeface="Tahoma"/>
                <a:sym typeface="Tahoma"/>
              </a:rPr>
              <a:t> that are each 32 bits long. These words are called A, B, C and D. They are initialized as:</a:t>
            </a:r>
            <a:endParaRPr/>
          </a:p>
          <a:p>
            <a:pPr marL="342900" marR="0" lvl="0" indent="-342900" algn="l" rtl="0">
              <a:lnSpc>
                <a:spcPct val="100000"/>
              </a:lnSpc>
              <a:spcBef>
                <a:spcPts val="640"/>
              </a:spcBef>
              <a:spcAft>
                <a:spcPts val="0"/>
              </a:spcAft>
              <a:buClr>
                <a:schemeClr val="folHlink"/>
              </a:buClr>
              <a:buSzPts val="1920"/>
              <a:buFont typeface="Noto Sans Symbols"/>
              <a:buNone/>
            </a:pPr>
            <a:r>
              <a:rPr lang="en-US" sz="3200" b="0" i="0" u="none">
                <a:solidFill>
                  <a:schemeClr val="dk1"/>
                </a:solidFill>
                <a:latin typeface="Tahoma"/>
                <a:ea typeface="Tahoma"/>
                <a:cs typeface="Tahoma"/>
                <a:sym typeface="Tahoma"/>
              </a:rPr>
              <a:t>		word A: 01 23 45 67</a:t>
            </a:r>
            <a:endParaRPr/>
          </a:p>
          <a:p>
            <a:pPr marL="342900" marR="0" lvl="0" indent="-342900" algn="l" rtl="0">
              <a:lnSpc>
                <a:spcPct val="100000"/>
              </a:lnSpc>
              <a:spcBef>
                <a:spcPts val="640"/>
              </a:spcBef>
              <a:spcAft>
                <a:spcPts val="0"/>
              </a:spcAft>
              <a:buClr>
                <a:schemeClr val="folHlink"/>
              </a:buClr>
              <a:buSzPts val="1920"/>
              <a:buFont typeface="Noto Sans Symbols"/>
              <a:buNone/>
            </a:pPr>
            <a:r>
              <a:rPr lang="en-US" sz="3200" b="0" i="0" u="none">
                <a:solidFill>
                  <a:schemeClr val="dk1"/>
                </a:solidFill>
                <a:latin typeface="Tahoma"/>
                <a:ea typeface="Tahoma"/>
                <a:cs typeface="Tahoma"/>
                <a:sym typeface="Tahoma"/>
              </a:rPr>
              <a:t>		word B: 89 ab cd ef </a:t>
            </a:r>
            <a:endParaRPr/>
          </a:p>
          <a:p>
            <a:pPr marL="342900" marR="0" lvl="0" indent="-342900" algn="l" rtl="0">
              <a:lnSpc>
                <a:spcPct val="100000"/>
              </a:lnSpc>
              <a:spcBef>
                <a:spcPts val="640"/>
              </a:spcBef>
              <a:spcAft>
                <a:spcPts val="0"/>
              </a:spcAft>
              <a:buClr>
                <a:schemeClr val="folHlink"/>
              </a:buClr>
              <a:buSzPts val="1920"/>
              <a:buFont typeface="Noto Sans Symbols"/>
              <a:buNone/>
            </a:pPr>
            <a:r>
              <a:rPr lang="en-US" sz="3200" b="0" i="0" u="none">
                <a:solidFill>
                  <a:schemeClr val="dk1"/>
                </a:solidFill>
                <a:latin typeface="Tahoma"/>
                <a:ea typeface="Tahoma"/>
                <a:cs typeface="Tahoma"/>
                <a:sym typeface="Tahoma"/>
              </a:rPr>
              <a:t>		word C: fe dc ba 98 </a:t>
            </a:r>
            <a:endParaRPr/>
          </a:p>
          <a:p>
            <a:pPr marL="342900" marR="0" lvl="0" indent="-342900" algn="l" rtl="0">
              <a:lnSpc>
                <a:spcPct val="100000"/>
              </a:lnSpc>
              <a:spcBef>
                <a:spcPts val="640"/>
              </a:spcBef>
              <a:spcAft>
                <a:spcPts val="0"/>
              </a:spcAft>
              <a:buClr>
                <a:schemeClr val="folHlink"/>
              </a:buClr>
              <a:buSzPts val="1920"/>
              <a:buFont typeface="Noto Sans Symbols"/>
              <a:buNone/>
            </a:pPr>
            <a:r>
              <a:rPr lang="en-US" sz="3200" b="0" i="0" u="none">
                <a:solidFill>
                  <a:schemeClr val="dk1"/>
                </a:solidFill>
                <a:latin typeface="Tahoma"/>
                <a:ea typeface="Tahoma"/>
                <a:cs typeface="Tahoma"/>
                <a:sym typeface="Tahoma"/>
              </a:rPr>
              <a:t>		word D: 76 54 32 10 </a:t>
            </a:r>
            <a:br>
              <a:rPr lang="en-US" sz="3200" b="0" i="0" u="none">
                <a:solidFill>
                  <a:schemeClr val="dk1"/>
                </a:solidFill>
                <a:latin typeface="Tahoma"/>
                <a:ea typeface="Tahoma"/>
                <a:cs typeface="Tahoma"/>
                <a:sym typeface="Tahoma"/>
              </a:rPr>
            </a:br>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24"/>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Step 4: process message in 16     </a:t>
            </a:r>
            <a:br>
              <a:rPr lang="en-US" sz="4000" b="0" i="0" u="none">
                <a:solidFill>
                  <a:schemeClr val="dk2"/>
                </a:solidFill>
                <a:latin typeface="Tahoma"/>
                <a:ea typeface="Tahoma"/>
                <a:cs typeface="Tahoma"/>
                <a:sym typeface="Tahoma"/>
              </a:rPr>
            </a:br>
            <a:r>
              <a:rPr lang="en-US" sz="4000" b="0" i="0" u="none">
                <a:solidFill>
                  <a:schemeClr val="dk2"/>
                </a:solidFill>
                <a:latin typeface="Tahoma"/>
                <a:ea typeface="Tahoma"/>
                <a:cs typeface="Tahoma"/>
                <a:sym typeface="Tahoma"/>
              </a:rPr>
              <a:t>            words block</a:t>
            </a:r>
            <a:endParaRPr/>
          </a:p>
        </p:txBody>
      </p:sp>
      <p:sp>
        <p:nvSpPr>
          <p:cNvPr id="379" name="Google Shape;379;p24"/>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chemeClr val="folHlink"/>
              </a:buClr>
              <a:buSzPts val="1920"/>
              <a:buFont typeface="Noto Sans Symbols"/>
              <a:buChar char="■"/>
            </a:pPr>
            <a:r>
              <a:rPr lang="en-US" sz="3200" b="0" i="0" u="none">
                <a:solidFill>
                  <a:schemeClr val="dk1"/>
                </a:solidFill>
                <a:latin typeface="Tahoma"/>
                <a:ea typeface="Tahoma"/>
                <a:cs typeface="Tahoma"/>
                <a:sym typeface="Tahoma"/>
              </a:rPr>
              <a:t>We first define four auxiliary functions for four rounds that each take as input three 32-bit words and produce as output one 32-bit word. </a:t>
            </a:r>
            <a:endParaRPr/>
          </a:p>
          <a:p>
            <a:pPr marL="342900" marR="0" lvl="0" indent="-342900" algn="l" rtl="0">
              <a:lnSpc>
                <a:spcPct val="100000"/>
              </a:lnSpc>
              <a:spcBef>
                <a:spcPts val="640"/>
              </a:spcBef>
              <a:spcAft>
                <a:spcPts val="0"/>
              </a:spcAft>
              <a:buClr>
                <a:schemeClr val="folHlink"/>
              </a:buClr>
              <a:buSzPts val="1920"/>
              <a:buFont typeface="Noto Sans Symbols"/>
              <a:buNone/>
            </a:pPr>
            <a:r>
              <a:rPr lang="en-US" sz="3200" b="0" i="1" u="none">
                <a:solidFill>
                  <a:schemeClr val="dk2"/>
                </a:solidFill>
                <a:latin typeface="Tahoma"/>
                <a:ea typeface="Tahoma"/>
                <a:cs typeface="Tahoma"/>
                <a:sym typeface="Tahoma"/>
              </a:rPr>
              <a:t>	F(X,Y,Z) = (X and Y) or (not(X) and Z) G(X,Y,Z) = (X and Z) or (Y and not(Z)) H(X,Y,Z) = X xor Y xor Z </a:t>
            </a:r>
            <a:endParaRPr/>
          </a:p>
          <a:p>
            <a:pPr marL="342900" marR="0" lvl="0" indent="-342900" algn="l" rtl="0">
              <a:lnSpc>
                <a:spcPct val="100000"/>
              </a:lnSpc>
              <a:spcBef>
                <a:spcPts val="640"/>
              </a:spcBef>
              <a:spcAft>
                <a:spcPts val="0"/>
              </a:spcAft>
              <a:buClr>
                <a:schemeClr val="folHlink"/>
              </a:buClr>
              <a:buSzPts val="1920"/>
              <a:buFont typeface="Noto Sans Symbols"/>
              <a:buNone/>
            </a:pPr>
            <a:r>
              <a:rPr lang="en-US" sz="3200" b="0" i="1" u="none">
                <a:solidFill>
                  <a:schemeClr val="dk2"/>
                </a:solidFill>
                <a:latin typeface="Tahoma"/>
                <a:ea typeface="Tahoma"/>
                <a:cs typeface="Tahoma"/>
                <a:sym typeface="Tahoma"/>
              </a:rPr>
              <a:t>	I(X,Y,Z) = Y xor (X or not(Z))</a:t>
            </a:r>
            <a:endParaRPr/>
          </a:p>
        </p:txBody>
      </p:sp>
      <p:sp>
        <p:nvSpPr>
          <p:cNvPr id="380" name="Google Shape;380;p24"/>
          <p:cNvSpPr txBox="1"/>
          <p:nvPr/>
        </p:nvSpPr>
        <p:spPr>
          <a:xfrm>
            <a:off x="228600" y="5791200"/>
            <a:ext cx="8229600" cy="4206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Times New Roman"/>
              <a:buNone/>
            </a:pPr>
            <a:r>
              <a:rPr lang="en-US" sz="3200" b="1" i="0" u="none" baseline="-25000">
                <a:solidFill>
                  <a:schemeClr val="dk1"/>
                </a:solidFill>
                <a:latin typeface="Times New Roman"/>
                <a:ea typeface="Times New Roman"/>
                <a:cs typeface="Times New Roman"/>
                <a:sym typeface="Times New Roman"/>
              </a:rPr>
              <a:t>They apply the logical operators and, or, not and xor to the input bits.</a:t>
            </a:r>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agram of a block diagram&#10;&#10;Description automatically generated">
            <a:extLst>
              <a:ext uri="{FF2B5EF4-FFF2-40B4-BE49-F238E27FC236}">
                <a16:creationId xmlns:a16="http://schemas.microsoft.com/office/drawing/2014/main" id="{F48ADF84-D366-1BCF-D6D0-4F100FE84306}"/>
              </a:ext>
            </a:extLst>
          </p:cNvPr>
          <p:cNvPicPr>
            <a:picLocks noChangeAspect="1"/>
          </p:cNvPicPr>
          <p:nvPr/>
        </p:nvPicPr>
        <p:blipFill>
          <a:blip r:embed="rId2"/>
          <a:stretch>
            <a:fillRect/>
          </a:stretch>
        </p:blipFill>
        <p:spPr>
          <a:xfrm>
            <a:off x="2539014" y="160104"/>
            <a:ext cx="4873840" cy="6514977"/>
          </a:xfrm>
          <a:prstGeom prst="rect">
            <a:avLst/>
          </a:prstGeom>
        </p:spPr>
      </p:pic>
    </p:spTree>
    <p:extLst>
      <p:ext uri="{BB962C8B-B14F-4D97-AF65-F5344CB8AC3E}">
        <p14:creationId xmlns:p14="http://schemas.microsoft.com/office/powerpoint/2010/main" val="105433498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5"/>
          <p:cNvSpPr txBox="1"/>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US" sz="1400" b="1" i="1" u="none" baseline="-25000">
                <a:solidFill>
                  <a:srgbClr val="000000"/>
                </a:solidFill>
                <a:latin typeface="Arial"/>
                <a:ea typeface="Arial"/>
                <a:cs typeface="Arial"/>
                <a:sym typeface="Arial"/>
              </a:rPr>
              <a:t>28</a:t>
            </a:fld>
            <a:endParaRPr/>
          </a:p>
        </p:txBody>
      </p:sp>
      <p:sp>
        <p:nvSpPr>
          <p:cNvPr id="387" name="Google Shape;387;p25"/>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accent2"/>
              </a:buClr>
              <a:buSzPts val="4800"/>
              <a:buFont typeface="Tahoma"/>
              <a:buNone/>
            </a:pPr>
            <a:r>
              <a:rPr lang="en-US" sz="4800" b="0" i="0" u="none">
                <a:solidFill>
                  <a:schemeClr val="accent2"/>
                </a:solidFill>
                <a:latin typeface="Tahoma"/>
                <a:ea typeface="Tahoma"/>
                <a:cs typeface="Tahoma"/>
                <a:sym typeface="Tahoma"/>
              </a:rPr>
              <a:t>MD5 Compression Function</a:t>
            </a:r>
            <a:endParaRPr/>
          </a:p>
        </p:txBody>
      </p:sp>
      <p:sp>
        <p:nvSpPr>
          <p:cNvPr id="388" name="Google Shape;388;p25"/>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dk1"/>
              </a:buClr>
              <a:buSzPts val="3200"/>
              <a:buFont typeface="Noto Sans Symbols"/>
              <a:buChar char="⮚"/>
            </a:pPr>
            <a:r>
              <a:rPr lang="en-US" sz="3200" b="0" i="0" u="none">
                <a:solidFill>
                  <a:schemeClr val="dk1"/>
                </a:solidFill>
                <a:latin typeface="Tahoma"/>
                <a:ea typeface="Tahoma"/>
                <a:cs typeface="Tahoma"/>
                <a:sym typeface="Tahoma"/>
              </a:rPr>
              <a:t>each round has 16 steps of the form: </a:t>
            </a:r>
            <a:endParaRPr/>
          </a:p>
          <a:p>
            <a:pPr marL="742950" lvl="1" indent="-285750" algn="l" rtl="0">
              <a:lnSpc>
                <a:spcPct val="100000"/>
              </a:lnSpc>
              <a:spcBef>
                <a:spcPts val="560"/>
              </a:spcBef>
              <a:spcAft>
                <a:spcPts val="0"/>
              </a:spcAft>
              <a:buClr>
                <a:schemeClr val="accent2"/>
              </a:buClr>
              <a:buSzPts val="2800"/>
              <a:buFont typeface="Tahoma"/>
              <a:buNone/>
            </a:pPr>
            <a:r>
              <a:rPr lang="en-US" sz="2800" b="1" i="0" u="none">
                <a:solidFill>
                  <a:schemeClr val="accent2"/>
                </a:solidFill>
                <a:latin typeface="Tahoma"/>
                <a:ea typeface="Tahoma"/>
                <a:cs typeface="Tahoma"/>
                <a:sym typeface="Tahoma"/>
              </a:rPr>
              <a:t>a = b+((a+g(b,c,d)+X[k]+T[i])&lt;&lt;&lt;s) </a:t>
            </a:r>
            <a:endParaRPr/>
          </a:p>
          <a:p>
            <a:pPr marL="342900" lvl="0" indent="-342900" algn="l" rtl="0">
              <a:lnSpc>
                <a:spcPct val="100000"/>
              </a:lnSpc>
              <a:spcBef>
                <a:spcPts val="640"/>
              </a:spcBef>
              <a:spcAft>
                <a:spcPts val="0"/>
              </a:spcAft>
              <a:buClr>
                <a:schemeClr val="dk1"/>
              </a:buClr>
              <a:buSzPts val="3200"/>
              <a:buFont typeface="Noto Sans Symbols"/>
              <a:buChar char="⮚"/>
            </a:pPr>
            <a:r>
              <a:rPr lang="en-US" sz="3200" b="0" i="0" u="none">
                <a:solidFill>
                  <a:schemeClr val="dk1"/>
                </a:solidFill>
                <a:latin typeface="Tahoma"/>
                <a:ea typeface="Tahoma"/>
                <a:cs typeface="Tahoma"/>
                <a:sym typeface="Tahoma"/>
              </a:rPr>
              <a:t>a,b,c,d refer to the 4 words of the buffer, but used in varying permutations</a:t>
            </a:r>
            <a:endParaRPr/>
          </a:p>
          <a:p>
            <a:pPr marL="742950" lvl="1" indent="-285750" algn="l" rtl="0">
              <a:lnSpc>
                <a:spcPct val="100000"/>
              </a:lnSpc>
              <a:spcBef>
                <a:spcPts val="560"/>
              </a:spcBef>
              <a:spcAft>
                <a:spcPts val="0"/>
              </a:spcAft>
              <a:buClr>
                <a:schemeClr val="dk1"/>
              </a:buClr>
              <a:buSzPts val="2800"/>
              <a:buFont typeface="Noto Sans Symbols"/>
              <a:buChar char="⮚"/>
            </a:pPr>
            <a:r>
              <a:rPr lang="en-US" sz="2800" b="0" i="0" u="none">
                <a:solidFill>
                  <a:schemeClr val="dk1"/>
                </a:solidFill>
                <a:latin typeface="Tahoma"/>
                <a:ea typeface="Tahoma"/>
                <a:cs typeface="Tahoma"/>
                <a:sym typeface="Tahoma"/>
              </a:rPr>
              <a:t>note this updates 1 word only of the buffer</a:t>
            </a:r>
            <a:endParaRPr/>
          </a:p>
          <a:p>
            <a:pPr marL="742950" lvl="1" indent="-285750" algn="l" rtl="0">
              <a:lnSpc>
                <a:spcPct val="100000"/>
              </a:lnSpc>
              <a:spcBef>
                <a:spcPts val="560"/>
              </a:spcBef>
              <a:spcAft>
                <a:spcPts val="0"/>
              </a:spcAft>
              <a:buClr>
                <a:schemeClr val="dk1"/>
              </a:buClr>
              <a:buSzPts val="2800"/>
              <a:buFont typeface="Noto Sans Symbols"/>
              <a:buChar char="⮚"/>
            </a:pPr>
            <a:r>
              <a:rPr lang="en-US" sz="2800" b="0" i="0" u="none">
                <a:solidFill>
                  <a:schemeClr val="dk1"/>
                </a:solidFill>
                <a:latin typeface="Tahoma"/>
                <a:ea typeface="Tahoma"/>
                <a:cs typeface="Tahoma"/>
                <a:sym typeface="Tahoma"/>
              </a:rPr>
              <a:t>after 16 steps each word is updated 4 times</a:t>
            </a:r>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26"/>
          <p:cNvSpPr txBox="1"/>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US" sz="1400" b="1" i="1" u="none" baseline="-25000">
                <a:solidFill>
                  <a:srgbClr val="000000"/>
                </a:solidFill>
                <a:latin typeface="Arial"/>
                <a:ea typeface="Arial"/>
                <a:cs typeface="Arial"/>
                <a:sym typeface="Arial"/>
              </a:rPr>
              <a:t>29</a:t>
            </a:fld>
            <a:endParaRPr/>
          </a:p>
        </p:txBody>
      </p:sp>
      <p:sp>
        <p:nvSpPr>
          <p:cNvPr id="395" name="Google Shape;395;p26"/>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accent2"/>
              </a:buClr>
              <a:buSzPts val="4800"/>
              <a:buFont typeface="Tahoma"/>
              <a:buNone/>
            </a:pPr>
            <a:r>
              <a:rPr lang="en-US" sz="4800" b="0" i="0" u="none">
                <a:solidFill>
                  <a:schemeClr val="accent2"/>
                </a:solidFill>
                <a:latin typeface="Tahoma"/>
                <a:ea typeface="Tahoma"/>
                <a:cs typeface="Tahoma"/>
                <a:sym typeface="Tahoma"/>
              </a:rPr>
              <a:t>Continued...</a:t>
            </a:r>
            <a:endParaRPr/>
          </a:p>
        </p:txBody>
      </p:sp>
      <p:sp>
        <p:nvSpPr>
          <p:cNvPr id="396" name="Google Shape;396;p26"/>
          <p:cNvSpPr txBox="1">
            <a:spLocks noGrp="1"/>
          </p:cNvSpPr>
          <p:nvPr>
            <p:ph type="body" idx="1"/>
          </p:nvPr>
        </p:nvSpPr>
        <p:spPr>
          <a:xfrm>
            <a:off x="457200" y="1646237"/>
            <a:ext cx="8229600" cy="5745162"/>
          </a:xfrm>
          <a:prstGeom prst="rect">
            <a:avLst/>
          </a:prstGeom>
          <a:noFill/>
          <a:ln>
            <a:noFill/>
          </a:ln>
        </p:spPr>
        <p:txBody>
          <a:bodyPr spcFirstLastPara="1" wrap="square" lIns="91425" tIns="45700" rIns="91425" bIns="45700" anchor="t" anchorCtr="0">
            <a:noAutofit/>
          </a:bodyPr>
          <a:lstStyle/>
          <a:p>
            <a:pPr marL="342900" lvl="0" indent="-342900" algn="just" rtl="0">
              <a:lnSpc>
                <a:spcPct val="100000"/>
              </a:lnSpc>
              <a:spcBef>
                <a:spcPts val="0"/>
              </a:spcBef>
              <a:spcAft>
                <a:spcPts val="0"/>
              </a:spcAft>
              <a:buClr>
                <a:schemeClr val="dk1"/>
              </a:buClr>
              <a:buSzPts val="2800"/>
              <a:buFont typeface="Noto Sans Symbols"/>
              <a:buChar char="⮚"/>
            </a:pPr>
            <a:r>
              <a:rPr lang="en-US" sz="2800" b="0" i="0" u="none">
                <a:solidFill>
                  <a:schemeClr val="dk1"/>
                </a:solidFill>
                <a:latin typeface="Tahoma"/>
                <a:ea typeface="Tahoma"/>
                <a:cs typeface="Tahoma"/>
                <a:sym typeface="Tahoma"/>
              </a:rPr>
              <a:t>where g(b,c,d) is a different nonlinear function in each round (F,G,H,I)</a:t>
            </a:r>
            <a:endParaRPr/>
          </a:p>
          <a:p>
            <a:pPr marL="342900" lvl="0" indent="-342900" algn="just" rtl="0">
              <a:lnSpc>
                <a:spcPct val="100000"/>
              </a:lnSpc>
              <a:spcBef>
                <a:spcPts val="560"/>
              </a:spcBef>
              <a:spcAft>
                <a:spcPts val="0"/>
              </a:spcAft>
              <a:buClr>
                <a:schemeClr val="dk1"/>
              </a:buClr>
              <a:buSzPts val="2800"/>
              <a:buFont typeface="Noto Sans Symbols"/>
              <a:buChar char="⮚"/>
            </a:pPr>
            <a:r>
              <a:rPr lang="en-US" sz="2800" b="0" i="0" u="none">
                <a:solidFill>
                  <a:schemeClr val="dk1"/>
                </a:solidFill>
                <a:latin typeface="Tahoma"/>
                <a:ea typeface="Tahoma"/>
                <a:cs typeface="Tahoma"/>
                <a:sym typeface="Tahoma"/>
              </a:rPr>
              <a:t>X[k] is the kth 32-bit word in the current message block</a:t>
            </a:r>
            <a:endParaRPr/>
          </a:p>
          <a:p>
            <a:pPr marL="342900" lvl="0" indent="-342900" algn="just" rtl="0">
              <a:lnSpc>
                <a:spcPct val="100000"/>
              </a:lnSpc>
              <a:spcBef>
                <a:spcPts val="560"/>
              </a:spcBef>
              <a:spcAft>
                <a:spcPts val="0"/>
              </a:spcAft>
              <a:buClr>
                <a:schemeClr val="dk1"/>
              </a:buClr>
              <a:buSzPts val="2800"/>
              <a:buFont typeface="Noto Sans Symbols"/>
              <a:buChar char="⮚"/>
            </a:pPr>
            <a:r>
              <a:rPr lang="en-US" sz="2800" b="0" i="0" u="none">
                <a:solidFill>
                  <a:schemeClr val="dk1"/>
                </a:solidFill>
                <a:latin typeface="Tahoma"/>
                <a:ea typeface="Tahoma"/>
                <a:cs typeface="Tahoma"/>
                <a:sym typeface="Tahoma"/>
              </a:rPr>
              <a:t>T[i] denote the i-th element of the table. T[1 ... 64] constructed from the sin function, which is equal to the integer part of 4294967296 times abs(sin(i)), where i is in radians.</a:t>
            </a:r>
            <a:endParaRPr/>
          </a:p>
          <a:p>
            <a:pPr marL="342900" lvl="0" indent="-342900" algn="just" rtl="0">
              <a:lnSpc>
                <a:spcPct val="100000"/>
              </a:lnSpc>
              <a:spcBef>
                <a:spcPts val="560"/>
              </a:spcBef>
              <a:spcAft>
                <a:spcPts val="0"/>
              </a:spcAft>
              <a:buClr>
                <a:schemeClr val="dk1"/>
              </a:buClr>
              <a:buSzPts val="2800"/>
              <a:buFont typeface="Noto Sans Symbols"/>
              <a:buChar char="⮚"/>
            </a:pPr>
            <a:r>
              <a:rPr lang="en-US" sz="2800" b="0" i="0" u="none">
                <a:solidFill>
                  <a:schemeClr val="dk1"/>
                </a:solidFill>
                <a:latin typeface="Tahoma"/>
                <a:ea typeface="Tahoma"/>
                <a:cs typeface="Tahoma"/>
                <a:sym typeface="Tahoma"/>
              </a:rPr>
              <a:t>The item "&lt;&lt;&lt;s" denotes a binary left shift by </a:t>
            </a:r>
            <a:r>
              <a:rPr lang="en-US" sz="2800" b="0" i="1" u="none">
                <a:solidFill>
                  <a:schemeClr val="dk1"/>
                </a:solidFill>
                <a:latin typeface="Tahoma"/>
                <a:ea typeface="Tahoma"/>
                <a:cs typeface="Tahoma"/>
                <a:sym typeface="Tahoma"/>
              </a:rPr>
              <a:t>s</a:t>
            </a:r>
            <a:r>
              <a:rPr lang="en-US" sz="2800" b="0" i="0" u="none">
                <a:solidFill>
                  <a:schemeClr val="dk1"/>
                </a:solidFill>
                <a:latin typeface="Tahoma"/>
                <a:ea typeface="Tahoma"/>
                <a:cs typeface="Tahoma"/>
                <a:sym typeface="Tahoma"/>
              </a:rPr>
              <a:t> bits</a:t>
            </a:r>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
          <p:cNvSpPr txBox="1"/>
          <p:nvPr/>
        </p:nvSpPr>
        <p:spPr>
          <a:xfrm>
            <a:off x="228600" y="228600"/>
            <a:ext cx="3878262" cy="64611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2"/>
              </a:buClr>
              <a:buSzPts val="3600"/>
              <a:buFont typeface="Times New Roman"/>
              <a:buNone/>
            </a:pPr>
            <a:r>
              <a:rPr lang="en-US" sz="3600" b="1" i="0" u="none" strike="noStrike" cap="none">
                <a:solidFill>
                  <a:schemeClr val="dk2"/>
                </a:solidFill>
                <a:latin typeface="Times New Roman"/>
                <a:ea typeface="Times New Roman"/>
                <a:cs typeface="Times New Roman"/>
                <a:sym typeface="Times New Roman"/>
              </a:rPr>
              <a:t>INTRODUCTION</a:t>
            </a:r>
            <a:endParaRPr/>
          </a:p>
        </p:txBody>
      </p:sp>
      <p:sp>
        <p:nvSpPr>
          <p:cNvPr id="236" name="Google Shape;236;p3"/>
          <p:cNvSpPr txBox="1"/>
          <p:nvPr/>
        </p:nvSpPr>
        <p:spPr>
          <a:xfrm>
            <a:off x="8229600" y="6400800"/>
            <a:ext cx="184150" cy="36671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2800" b="1" i="1" u="none" baseline="-25000">
              <a:solidFill>
                <a:schemeClr val="dk1"/>
              </a:solidFill>
              <a:latin typeface="Times New Roman"/>
              <a:ea typeface="Times New Roman"/>
              <a:cs typeface="Times New Roman"/>
              <a:sym typeface="Times New Roman"/>
            </a:endParaRPr>
          </a:p>
        </p:txBody>
      </p:sp>
      <p:sp>
        <p:nvSpPr>
          <p:cNvPr id="237" name="Google Shape;237;p3"/>
          <p:cNvSpPr txBox="1"/>
          <p:nvPr/>
        </p:nvSpPr>
        <p:spPr>
          <a:xfrm>
            <a:off x="304800" y="912297"/>
            <a:ext cx="8229600" cy="4739719"/>
          </a:xfrm>
          <a:prstGeom prst="rect">
            <a:avLst/>
          </a:prstGeom>
          <a:noFill/>
          <a:ln>
            <a:noFill/>
          </a:ln>
        </p:spPr>
        <p:txBody>
          <a:bodyPr spcFirstLastPara="1" wrap="square" lIns="91425" tIns="45700" rIns="91425" bIns="45700" anchor="ctr" anchorCtr="0">
            <a:spAutoFit/>
          </a:bodyPr>
          <a:lstStyle/>
          <a:p>
            <a:pPr indent="-203200" algn="just">
              <a:buClr>
                <a:schemeClr val="dk1"/>
              </a:buClr>
              <a:buSzPts val="3200"/>
              <a:buFont typeface="Noto Sans Symbols"/>
              <a:buChar char="⮚"/>
            </a:pPr>
            <a:r>
              <a:rPr lang="en-US" sz="3200" dirty="0">
                <a:solidFill>
                  <a:schemeClr val="dk1"/>
                </a:solidFill>
                <a:latin typeface="Times New Roman"/>
                <a:ea typeface="Times New Roman"/>
                <a:cs typeface="Times New Roman"/>
                <a:sym typeface="Times New Roman"/>
              </a:rPr>
              <a:t> </a:t>
            </a:r>
            <a:r>
              <a:rPr lang="en-US" sz="3200" b="0" i="0" u="none" dirty="0">
                <a:solidFill>
                  <a:schemeClr val="dk1"/>
                </a:solidFill>
                <a:latin typeface="Times New Roman"/>
                <a:ea typeface="Times New Roman"/>
                <a:cs typeface="Times New Roman"/>
                <a:sym typeface="Times New Roman"/>
              </a:rPr>
              <a:t>A cryptographic hash function takes a message of arbitrary length and creates a message digest of fixed length.</a:t>
            </a:r>
            <a:endParaRPr dirty="0">
              <a:solidFill>
                <a:schemeClr val="dk1"/>
              </a:solidFill>
            </a:endParaRPr>
          </a:p>
          <a:p>
            <a:pPr indent="-203200" algn="just">
              <a:buClr>
                <a:schemeClr val="dk1"/>
              </a:buClr>
              <a:buSzPts val="3200"/>
              <a:buFont typeface="Noto Sans Symbols"/>
              <a:buChar char="⮚"/>
            </a:pPr>
            <a:endParaRPr lang="en-US">
              <a:solidFill>
                <a:schemeClr val="dk1"/>
              </a:solidFill>
              <a:ea typeface="Times New Roman"/>
              <a:sym typeface="Times New Roman"/>
            </a:endParaRPr>
          </a:p>
          <a:p>
            <a:pPr marL="0" marR="0" lvl="0" indent="-203200" algn="just">
              <a:lnSpc>
                <a:spcPct val="100000"/>
              </a:lnSpc>
              <a:spcBef>
                <a:spcPts val="0"/>
              </a:spcBef>
              <a:spcAft>
                <a:spcPts val="0"/>
              </a:spcAft>
              <a:buClr>
                <a:schemeClr val="dk1"/>
              </a:buClr>
              <a:buSzPts val="3200"/>
              <a:buFont typeface="Noto Sans Symbols"/>
              <a:buChar char="⮚"/>
            </a:pPr>
            <a:r>
              <a:rPr lang="en-US" sz="3200" b="0" i="0" u="none" dirty="0">
                <a:solidFill>
                  <a:schemeClr val="dk1"/>
                </a:solidFill>
                <a:latin typeface="Times New Roman"/>
                <a:ea typeface="Times New Roman"/>
                <a:cs typeface="Times New Roman"/>
                <a:sym typeface="Times New Roman"/>
              </a:rPr>
              <a:t>Was </a:t>
            </a:r>
            <a:r>
              <a:rPr lang="en-US" sz="4800" b="0" i="0" u="none" baseline="-25000" dirty="0">
                <a:solidFill>
                  <a:schemeClr val="dk1"/>
                </a:solidFill>
                <a:latin typeface="Times New Roman"/>
                <a:ea typeface="Times New Roman"/>
                <a:cs typeface="Times New Roman"/>
                <a:sym typeface="Times New Roman"/>
              </a:rPr>
              <a:t>originally proposed to generate input to digital signatures.</a:t>
            </a:r>
            <a:endParaRPr dirty="0">
              <a:solidFill>
                <a:schemeClr val="dk1"/>
              </a:solidFill>
            </a:endParaRPr>
          </a:p>
          <a:p>
            <a:pPr algn="just">
              <a:buClr>
                <a:schemeClr val="dk1"/>
              </a:buClr>
              <a:buSzPts val="4800"/>
            </a:pPr>
            <a:r>
              <a:rPr lang="en-US" sz="4800" b="1" i="0" u="none" baseline="-25000" dirty="0">
                <a:solidFill>
                  <a:schemeClr val="dk1"/>
                </a:solidFill>
                <a:latin typeface="Times New Roman"/>
                <a:ea typeface="Times New Roman"/>
                <a:cs typeface="Times New Roman"/>
                <a:sym typeface="Times New Roman"/>
              </a:rPr>
              <a:t>Desirable features</a:t>
            </a:r>
            <a:r>
              <a:rPr lang="en-US" sz="4800" b="0" i="0" u="none" baseline="-25000" dirty="0">
                <a:solidFill>
                  <a:schemeClr val="dk1"/>
                </a:solidFill>
                <a:latin typeface="Times New Roman"/>
                <a:ea typeface="Times New Roman"/>
                <a:cs typeface="Times New Roman"/>
                <a:sym typeface="Times New Roman"/>
              </a:rPr>
              <a:t>: preimage resistant, second preimage resistant and collision resistant.</a:t>
            </a:r>
            <a:r>
              <a:rPr lang="en-US" sz="4800" baseline="-25000" dirty="0">
                <a:solidFill>
                  <a:schemeClr val="dk1"/>
                </a:solidFill>
                <a:latin typeface="Times New Roman"/>
                <a:ea typeface="Times New Roman"/>
                <a:cs typeface="Times New Roman"/>
                <a:sym typeface="Times New Roman"/>
              </a:rPr>
              <a:t> </a:t>
            </a:r>
            <a:endParaRPr/>
          </a:p>
          <a:p>
            <a:pPr marL="0" marR="0" lvl="0" indent="0" algn="l" rtl="0">
              <a:lnSpc>
                <a:spcPct val="100000"/>
              </a:lnSpc>
              <a:spcBef>
                <a:spcPts val="0"/>
              </a:spcBef>
              <a:spcAft>
                <a:spcPts val="0"/>
              </a:spcAft>
              <a:buNone/>
            </a:pPr>
            <a:endParaRPr sz="4800" b="0" i="0" u="none" baseline="-25000">
              <a:solidFill>
                <a:schemeClr val="dk1"/>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27"/>
          <p:cNvSpPr txBox="1"/>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US" sz="1400" b="1" i="1" u="none" baseline="-25000">
                <a:solidFill>
                  <a:srgbClr val="000000"/>
                </a:solidFill>
                <a:latin typeface="Arial"/>
                <a:ea typeface="Arial"/>
                <a:cs typeface="Arial"/>
                <a:sym typeface="Arial"/>
              </a:rPr>
              <a:t>30</a:t>
            </a:fld>
            <a:endParaRPr/>
          </a:p>
        </p:txBody>
      </p:sp>
      <p:sp>
        <p:nvSpPr>
          <p:cNvPr id="403" name="Google Shape;403;p27"/>
          <p:cNvSpPr txBox="1">
            <a:spLocks noGrp="1"/>
          </p:cNvSpPr>
          <p:nvPr>
            <p:ph type="title"/>
          </p:nvPr>
        </p:nvSpPr>
        <p:spPr>
          <a:xfrm>
            <a:off x="457200" y="0"/>
            <a:ext cx="8077200" cy="6858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accent2"/>
              </a:buClr>
              <a:buSzPts val="4400"/>
              <a:buFont typeface="Tahoma"/>
              <a:buNone/>
            </a:pPr>
            <a:r>
              <a:rPr lang="en-US" sz="4400" b="0" i="0" u="none">
                <a:solidFill>
                  <a:schemeClr val="accent2"/>
                </a:solidFill>
                <a:latin typeface="Tahoma"/>
                <a:ea typeface="Tahoma"/>
                <a:cs typeface="Tahoma"/>
                <a:sym typeface="Tahoma"/>
              </a:rPr>
              <a:t>Continued...</a:t>
            </a:r>
            <a:endParaRPr/>
          </a:p>
        </p:txBody>
      </p:sp>
      <p:pic>
        <p:nvPicPr>
          <p:cNvPr id="404" name="Google Shape;404;p27"/>
          <p:cNvPicPr preferRelativeResize="0">
            <a:picLocks noGrp="1"/>
          </p:cNvPicPr>
          <p:nvPr>
            <p:ph type="body" idx="1"/>
          </p:nvPr>
        </p:nvPicPr>
        <p:blipFill rotWithShape="1">
          <a:blip r:embed="rId3">
            <a:alphaModFix/>
          </a:blip>
          <a:srcRect/>
          <a:stretch/>
        </p:blipFill>
        <p:spPr>
          <a:xfrm>
            <a:off x="1447800" y="1981200"/>
            <a:ext cx="6551612" cy="4525962"/>
          </a:xfrm>
          <a:prstGeom prst="rect">
            <a:avLst/>
          </a:prstGeom>
          <a:noFill/>
          <a:ln>
            <a:noFill/>
          </a:ln>
        </p:spPr>
      </p:pic>
      <p:sp>
        <p:nvSpPr>
          <p:cNvPr id="405" name="Google Shape;405;p27"/>
          <p:cNvSpPr txBox="1"/>
          <p:nvPr/>
        </p:nvSpPr>
        <p:spPr>
          <a:xfrm>
            <a:off x="914400" y="1066800"/>
            <a:ext cx="8229600" cy="503237"/>
          </a:xfrm>
          <a:prstGeom prst="rect">
            <a:avLst/>
          </a:prstGeom>
          <a:noFill/>
          <a:ln>
            <a:noFill/>
          </a:ln>
        </p:spPr>
        <p:txBody>
          <a:bodyPr spcFirstLastPara="1" wrap="square" lIns="91425" tIns="45700" rIns="91425" bIns="45700" anchor="t" anchorCtr="0">
            <a:spAutoFit/>
          </a:bodyPr>
          <a:lstStyle/>
          <a:p>
            <a:pPr marL="457200" marR="0" lvl="1" indent="0" algn="l" rtl="0">
              <a:lnSpc>
                <a:spcPct val="100000"/>
              </a:lnSpc>
              <a:spcBef>
                <a:spcPts val="0"/>
              </a:spcBef>
              <a:spcAft>
                <a:spcPts val="0"/>
              </a:spcAft>
              <a:buClr>
                <a:schemeClr val="dk1"/>
              </a:buClr>
              <a:buSzPts val="4000"/>
              <a:buFont typeface="Courier New"/>
              <a:buNone/>
            </a:pPr>
            <a:r>
              <a:rPr lang="en-US" sz="4000" b="1" i="1" u="none" strike="noStrike" cap="none" baseline="-25000">
                <a:solidFill>
                  <a:schemeClr val="dk1"/>
                </a:solidFill>
                <a:latin typeface="Courier New"/>
                <a:ea typeface="Courier New"/>
                <a:cs typeface="Courier New"/>
                <a:sym typeface="Courier New"/>
              </a:rPr>
              <a:t>a = b+((a+g(b,c,d)+X[k]+T[i])&lt;&lt;&lt;s) </a:t>
            </a:r>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28"/>
          <p:cNvSpPr txBox="1"/>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400"/>
              <a:buFont typeface="Times New Roman"/>
              <a:buNone/>
            </a:pPr>
            <a:fld id="{00000000-1234-1234-1234-123412341234}" type="slidenum">
              <a:rPr lang="en-US" sz="1400" b="1" i="1" u="none" baseline="-25000">
                <a:solidFill>
                  <a:srgbClr val="000000"/>
                </a:solidFill>
                <a:latin typeface="Times New Roman"/>
                <a:ea typeface="Times New Roman"/>
                <a:cs typeface="Times New Roman"/>
                <a:sym typeface="Times New Roman"/>
              </a:rPr>
              <a:t>31</a:t>
            </a:fld>
            <a:endParaRPr/>
          </a:p>
        </p:txBody>
      </p:sp>
      <p:pic>
        <p:nvPicPr>
          <p:cNvPr id="2" name="Picture 1" descr="A table of letters and numbers&#10;&#10;Description automatically generated">
            <a:extLst>
              <a:ext uri="{FF2B5EF4-FFF2-40B4-BE49-F238E27FC236}">
                <a16:creationId xmlns:a16="http://schemas.microsoft.com/office/drawing/2014/main" id="{DFD134A5-FDEC-38AE-6DFE-A6358C0C5852}"/>
              </a:ext>
            </a:extLst>
          </p:cNvPr>
          <p:cNvPicPr>
            <a:picLocks noChangeAspect="1"/>
          </p:cNvPicPr>
          <p:nvPr/>
        </p:nvPicPr>
        <p:blipFill>
          <a:blip r:embed="rId3"/>
          <a:stretch>
            <a:fillRect/>
          </a:stretch>
        </p:blipFill>
        <p:spPr>
          <a:xfrm>
            <a:off x="463639" y="206677"/>
            <a:ext cx="8055735" cy="6187068"/>
          </a:xfrm>
          <a:prstGeom prst="rect">
            <a:avLst/>
          </a:prstGeom>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2F1173C-8D9E-86C1-B106-0C55890065E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32</a:t>
            </a:fld>
            <a:endParaRPr lang="en-US"/>
          </a:p>
        </p:txBody>
      </p:sp>
      <p:pic>
        <p:nvPicPr>
          <p:cNvPr id="5" name="Picture 4">
            <a:extLst>
              <a:ext uri="{FF2B5EF4-FFF2-40B4-BE49-F238E27FC236}">
                <a16:creationId xmlns:a16="http://schemas.microsoft.com/office/drawing/2014/main" id="{F6D3CD94-E03C-7D2A-A5A5-35FE5A3D3DC4}"/>
              </a:ext>
            </a:extLst>
          </p:cNvPr>
          <p:cNvPicPr>
            <a:picLocks noChangeAspect="1"/>
          </p:cNvPicPr>
          <p:nvPr/>
        </p:nvPicPr>
        <p:blipFill>
          <a:blip r:embed="rId2"/>
          <a:stretch>
            <a:fillRect/>
          </a:stretch>
        </p:blipFill>
        <p:spPr>
          <a:xfrm>
            <a:off x="66541" y="536743"/>
            <a:ext cx="8721144" cy="5773781"/>
          </a:xfrm>
          <a:prstGeom prst="rect">
            <a:avLst/>
          </a:prstGeom>
        </p:spPr>
      </p:pic>
    </p:spTree>
    <p:extLst>
      <p:ext uri="{BB962C8B-B14F-4D97-AF65-F5344CB8AC3E}">
        <p14:creationId xmlns:p14="http://schemas.microsoft.com/office/powerpoint/2010/main" val="298072645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08002D3-8B9A-CE32-1A7D-2A61D6ACC5D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33</a:t>
            </a:fld>
            <a:endParaRPr lang="en-US"/>
          </a:p>
        </p:txBody>
      </p:sp>
      <p:pic>
        <p:nvPicPr>
          <p:cNvPr id="5" name="Picture 4" descr="A table of numbers and symbols&#10;&#10;Description automatically generated">
            <a:extLst>
              <a:ext uri="{FF2B5EF4-FFF2-40B4-BE49-F238E27FC236}">
                <a16:creationId xmlns:a16="http://schemas.microsoft.com/office/drawing/2014/main" id="{B13D6A4E-0004-CA17-8098-841493EDF43B}"/>
              </a:ext>
            </a:extLst>
          </p:cNvPr>
          <p:cNvPicPr>
            <a:picLocks noChangeAspect="1"/>
          </p:cNvPicPr>
          <p:nvPr/>
        </p:nvPicPr>
        <p:blipFill>
          <a:blip r:embed="rId2"/>
          <a:stretch>
            <a:fillRect/>
          </a:stretch>
        </p:blipFill>
        <p:spPr>
          <a:xfrm>
            <a:off x="377780" y="246191"/>
            <a:ext cx="7465453" cy="5807532"/>
          </a:xfrm>
          <a:prstGeom prst="rect">
            <a:avLst/>
          </a:prstGeom>
        </p:spPr>
      </p:pic>
    </p:spTree>
    <p:extLst>
      <p:ext uri="{BB962C8B-B14F-4D97-AF65-F5344CB8AC3E}">
        <p14:creationId xmlns:p14="http://schemas.microsoft.com/office/powerpoint/2010/main" val="416220415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30"/>
          <p:cNvSpPr txBox="1">
            <a:spLocks noGrp="1"/>
          </p:cNvSpPr>
          <p:nvPr>
            <p:ph type="title"/>
          </p:nvPr>
        </p:nvSpPr>
        <p:spPr>
          <a:xfrm>
            <a:off x="457200" y="274637"/>
            <a:ext cx="8229600" cy="944562"/>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accent2"/>
              </a:buClr>
              <a:buSzPts val="4400"/>
              <a:buFont typeface="Comic Sans MS"/>
              <a:buNone/>
            </a:pPr>
            <a:r>
              <a:rPr lang="en-US" sz="4400" b="0" i="0" u="none" dirty="0">
                <a:solidFill>
                  <a:schemeClr val="accent2"/>
                </a:solidFill>
                <a:latin typeface="Comic Sans MS"/>
                <a:ea typeface="Comic Sans MS"/>
                <a:cs typeface="Comic Sans MS"/>
                <a:sym typeface="Comic Sans MS"/>
              </a:rPr>
              <a:t>T[</a:t>
            </a:r>
            <a:r>
              <a:rPr lang="en-US" sz="4400" b="0" i="0" u="none" dirty="0" err="1">
                <a:solidFill>
                  <a:schemeClr val="accent2"/>
                </a:solidFill>
                <a:latin typeface="Comic Sans MS"/>
                <a:ea typeface="Comic Sans MS"/>
                <a:cs typeface="Comic Sans MS"/>
                <a:sym typeface="Comic Sans MS"/>
              </a:rPr>
              <a:t>i</a:t>
            </a:r>
            <a:r>
              <a:rPr lang="en-US" sz="4400" b="0" i="0" u="none" dirty="0">
                <a:solidFill>
                  <a:schemeClr val="accent2"/>
                </a:solidFill>
                <a:latin typeface="Comic Sans MS"/>
                <a:ea typeface="Comic Sans MS"/>
                <a:cs typeface="Comic Sans MS"/>
                <a:sym typeface="Comic Sans MS"/>
              </a:rPr>
              <a:t>]</a:t>
            </a:r>
            <a:endParaRPr dirty="0"/>
          </a:p>
        </p:txBody>
      </p:sp>
      <p:sp>
        <p:nvSpPr>
          <p:cNvPr id="424" name="Google Shape;424;p30"/>
          <p:cNvSpPr txBox="1"/>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400"/>
              <a:buFont typeface="Times New Roman"/>
              <a:buNone/>
            </a:pPr>
            <a:fld id="{00000000-1234-1234-1234-123412341234}" type="slidenum">
              <a:rPr lang="en-US" sz="1400" b="1" i="1" u="none" baseline="-25000">
                <a:solidFill>
                  <a:srgbClr val="000000"/>
                </a:solidFill>
                <a:latin typeface="Times New Roman"/>
                <a:ea typeface="Times New Roman"/>
                <a:cs typeface="Times New Roman"/>
                <a:sym typeface="Times New Roman"/>
              </a:rPr>
              <a:t>34</a:t>
            </a:fld>
            <a:endParaRPr/>
          </a:p>
        </p:txBody>
      </p:sp>
      <p:pic>
        <p:nvPicPr>
          <p:cNvPr id="425" name="Google Shape;425;p30"/>
          <p:cNvPicPr preferRelativeResize="0"/>
          <p:nvPr/>
        </p:nvPicPr>
        <p:blipFill rotWithShape="1">
          <a:blip r:embed="rId3">
            <a:alphaModFix/>
          </a:blip>
          <a:srcRect/>
          <a:stretch/>
        </p:blipFill>
        <p:spPr>
          <a:xfrm>
            <a:off x="685800" y="1371600"/>
            <a:ext cx="7318375" cy="5029200"/>
          </a:xfrm>
          <a:prstGeom prst="rect">
            <a:avLst/>
          </a:prstGeom>
          <a:noFill/>
          <a:ln>
            <a:noFill/>
          </a:ln>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31"/>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accent2"/>
              </a:buClr>
              <a:buSzPts val="4800"/>
              <a:buFont typeface="Tahoma"/>
              <a:buNone/>
            </a:pPr>
            <a:r>
              <a:rPr lang="en-US" sz="4800" b="0" i="0" u="none">
                <a:solidFill>
                  <a:schemeClr val="accent2"/>
                </a:solidFill>
                <a:latin typeface="Tahoma"/>
                <a:ea typeface="Tahoma"/>
                <a:cs typeface="Tahoma"/>
                <a:sym typeface="Tahoma"/>
              </a:rPr>
              <a:t>Step 5: Output</a:t>
            </a:r>
            <a:endParaRPr/>
          </a:p>
        </p:txBody>
      </p:sp>
      <p:sp>
        <p:nvSpPr>
          <p:cNvPr id="431" name="Google Shape;431;p31"/>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p>
            <a:pPr marL="342900" marR="0" lvl="0" indent="-342900" algn="just" rtl="0">
              <a:lnSpc>
                <a:spcPct val="100000"/>
              </a:lnSpc>
              <a:spcBef>
                <a:spcPts val="0"/>
              </a:spcBef>
              <a:spcAft>
                <a:spcPts val="0"/>
              </a:spcAft>
              <a:buClr>
                <a:schemeClr val="dk1"/>
              </a:buClr>
              <a:buSzPts val="3200"/>
              <a:buFont typeface="Tahoma"/>
              <a:buChar char="•"/>
            </a:pPr>
            <a:r>
              <a:rPr lang="en-US" sz="3200" b="0" i="0" u="none" strike="noStrike" cap="none">
                <a:solidFill>
                  <a:schemeClr val="dk1"/>
                </a:solidFill>
                <a:latin typeface="Tahoma"/>
                <a:ea typeface="Tahoma"/>
                <a:cs typeface="Tahoma"/>
                <a:sym typeface="Tahoma"/>
              </a:rPr>
              <a:t>After all rounds have been performed, the buffers A, B, C and D contain the MD5 digest of the original input.</a:t>
            </a:r>
            <a:endParaRPr/>
          </a:p>
          <a:p>
            <a:pPr marL="342900" marR="0" lvl="0" indent="-139700" algn="l" rtl="0">
              <a:spcBef>
                <a:spcPts val="640"/>
              </a:spcBef>
              <a:spcAft>
                <a:spcPts val="0"/>
              </a:spcAft>
              <a:buClr>
                <a:schemeClr val="dk1"/>
              </a:buClr>
              <a:buSzPts val="3200"/>
              <a:buFont typeface="Comic Sans MS"/>
              <a:buNone/>
            </a:pPr>
            <a:endParaRPr sz="3200" b="0" i="0" u="none">
              <a:solidFill>
                <a:schemeClr val="dk1"/>
              </a:solidFill>
              <a:latin typeface="Tahoma"/>
              <a:ea typeface="Tahoma"/>
              <a:cs typeface="Tahoma"/>
              <a:sym typeface="Tahoma"/>
            </a:endParaRPr>
          </a:p>
        </p:txBody>
      </p:sp>
      <p:sp>
        <p:nvSpPr>
          <p:cNvPr id="432" name="Google Shape;432;p31"/>
          <p:cNvSpPr txBox="1"/>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400"/>
              <a:buFont typeface="Times New Roman"/>
              <a:buNone/>
            </a:pPr>
            <a:fld id="{00000000-1234-1234-1234-123412341234}" type="slidenum">
              <a:rPr lang="en-US" sz="1400" b="1" i="1" u="none" baseline="-25000" dirty="0">
                <a:solidFill>
                  <a:srgbClr val="000000"/>
                </a:solidFill>
                <a:latin typeface="Times New Roman"/>
                <a:ea typeface="Times New Roman"/>
                <a:cs typeface="Times New Roman"/>
                <a:sym typeface="Times New Roman"/>
              </a:rPr>
              <a:t>35</a:t>
            </a:fld>
            <a:endParaRPr dirty="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2"/>
          <p:cNvSpPr txBox="1"/>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US" sz="1400" b="1" i="1" u="none" baseline="-25000" dirty="0">
                <a:solidFill>
                  <a:srgbClr val="000000"/>
                </a:solidFill>
                <a:latin typeface="Arial"/>
                <a:ea typeface="Arial"/>
                <a:cs typeface="Arial"/>
                <a:sym typeface="Arial"/>
              </a:rPr>
              <a:t>36</a:t>
            </a:fld>
            <a:endParaRPr dirty="0"/>
          </a:p>
        </p:txBody>
      </p:sp>
      <p:sp>
        <p:nvSpPr>
          <p:cNvPr id="439" name="Google Shape;439;p32"/>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accent2"/>
              </a:buClr>
              <a:buSzPts val="4400"/>
              <a:buFont typeface="Tahoma"/>
              <a:buNone/>
            </a:pPr>
            <a:r>
              <a:rPr lang="en-US" sz="4400" b="1" i="0" u="none">
                <a:solidFill>
                  <a:schemeClr val="accent2"/>
                </a:solidFill>
                <a:latin typeface="Tahoma"/>
                <a:ea typeface="Tahoma"/>
                <a:cs typeface="Tahoma"/>
                <a:sym typeface="Tahoma"/>
              </a:rPr>
              <a:t>MD4</a:t>
            </a:r>
            <a:endParaRPr/>
          </a:p>
        </p:txBody>
      </p:sp>
      <p:sp>
        <p:nvSpPr>
          <p:cNvPr id="440" name="Google Shape;440;p32"/>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dk1"/>
              </a:buClr>
              <a:buSzPts val="3200"/>
              <a:buFont typeface="Tahoma"/>
              <a:buChar char="•"/>
            </a:pPr>
            <a:r>
              <a:rPr lang="en-US" sz="3200" b="0" i="0" u="none">
                <a:solidFill>
                  <a:schemeClr val="dk1"/>
                </a:solidFill>
                <a:latin typeface="Tahoma"/>
                <a:ea typeface="Tahoma"/>
                <a:cs typeface="Tahoma"/>
                <a:sym typeface="Tahoma"/>
              </a:rPr>
              <a:t>precursor to MD5</a:t>
            </a:r>
            <a:endParaRPr/>
          </a:p>
          <a:p>
            <a:pPr marL="342900" lvl="0" indent="-342900" algn="l" rtl="0">
              <a:lnSpc>
                <a:spcPct val="100000"/>
              </a:lnSpc>
              <a:spcBef>
                <a:spcPts val="640"/>
              </a:spcBef>
              <a:spcAft>
                <a:spcPts val="0"/>
              </a:spcAft>
              <a:buClr>
                <a:schemeClr val="dk1"/>
              </a:buClr>
              <a:buSzPts val="3200"/>
              <a:buFont typeface="Tahoma"/>
              <a:buChar char="•"/>
            </a:pPr>
            <a:r>
              <a:rPr lang="en-US" sz="3200" b="0" i="0" u="none">
                <a:solidFill>
                  <a:schemeClr val="dk1"/>
                </a:solidFill>
                <a:latin typeface="Tahoma"/>
                <a:ea typeface="Tahoma"/>
                <a:cs typeface="Tahoma"/>
                <a:sym typeface="Tahoma"/>
              </a:rPr>
              <a:t>also produces a 128-bit hash of message</a:t>
            </a:r>
            <a:endParaRPr/>
          </a:p>
          <a:p>
            <a:pPr marL="342900" lvl="0" indent="-342900" algn="l" rtl="0">
              <a:lnSpc>
                <a:spcPct val="100000"/>
              </a:lnSpc>
              <a:spcBef>
                <a:spcPts val="640"/>
              </a:spcBef>
              <a:spcAft>
                <a:spcPts val="0"/>
              </a:spcAft>
              <a:buClr>
                <a:schemeClr val="dk1"/>
              </a:buClr>
              <a:buSzPts val="3200"/>
              <a:buFont typeface="Tahoma"/>
              <a:buChar char="•"/>
            </a:pPr>
            <a:r>
              <a:rPr lang="en-US" sz="3200" b="0" i="0" u="none">
                <a:solidFill>
                  <a:schemeClr val="dk1"/>
                </a:solidFill>
                <a:latin typeface="Tahoma"/>
                <a:ea typeface="Tahoma"/>
                <a:cs typeface="Tahoma"/>
                <a:sym typeface="Tahoma"/>
              </a:rPr>
              <a:t>has 3 rounds of 16 steps versus 4 in MD5</a:t>
            </a:r>
            <a:endParaRPr/>
          </a:p>
          <a:p>
            <a:pPr marL="342900" lvl="0" indent="-342900" algn="l" rtl="0">
              <a:lnSpc>
                <a:spcPct val="100000"/>
              </a:lnSpc>
              <a:spcBef>
                <a:spcPts val="640"/>
              </a:spcBef>
              <a:spcAft>
                <a:spcPts val="0"/>
              </a:spcAft>
              <a:buClr>
                <a:schemeClr val="dk1"/>
              </a:buClr>
              <a:buSzPts val="3200"/>
              <a:buFont typeface="Tahoma"/>
              <a:buChar char="•"/>
            </a:pPr>
            <a:r>
              <a:rPr lang="en-US" sz="3200" b="0" i="0" u="none">
                <a:solidFill>
                  <a:schemeClr val="dk1"/>
                </a:solidFill>
                <a:latin typeface="Tahoma"/>
                <a:ea typeface="Tahoma"/>
                <a:cs typeface="Tahoma"/>
                <a:sym typeface="Tahoma"/>
              </a:rPr>
              <a:t>design goals: </a:t>
            </a:r>
            <a:endParaRPr/>
          </a:p>
          <a:p>
            <a:pPr marL="742950" lvl="1" indent="-285750" algn="l" rtl="0">
              <a:lnSpc>
                <a:spcPct val="100000"/>
              </a:lnSpc>
              <a:spcBef>
                <a:spcPts val="560"/>
              </a:spcBef>
              <a:spcAft>
                <a:spcPts val="0"/>
              </a:spcAft>
              <a:buClr>
                <a:schemeClr val="dk1"/>
              </a:buClr>
              <a:buSzPts val="2800"/>
              <a:buFont typeface="Tahoma"/>
              <a:buChar char="–"/>
            </a:pPr>
            <a:r>
              <a:rPr lang="en-US" sz="2800" b="0" i="0" u="none">
                <a:solidFill>
                  <a:schemeClr val="dk1"/>
                </a:solidFill>
                <a:latin typeface="Tahoma"/>
                <a:ea typeface="Tahoma"/>
                <a:cs typeface="Tahoma"/>
                <a:sym typeface="Tahoma"/>
              </a:rPr>
              <a:t>collision resistant (hard to find collisions) </a:t>
            </a:r>
            <a:endParaRPr/>
          </a:p>
          <a:p>
            <a:pPr marL="742950" lvl="1" indent="-285750" algn="l" rtl="0">
              <a:lnSpc>
                <a:spcPct val="100000"/>
              </a:lnSpc>
              <a:spcBef>
                <a:spcPts val="560"/>
              </a:spcBef>
              <a:spcAft>
                <a:spcPts val="0"/>
              </a:spcAft>
              <a:buClr>
                <a:schemeClr val="dk1"/>
              </a:buClr>
              <a:buSzPts val="2800"/>
              <a:buFont typeface="Tahoma"/>
              <a:buChar char="–"/>
            </a:pPr>
            <a:r>
              <a:rPr lang="en-US" sz="2800" b="0" i="0" u="none">
                <a:solidFill>
                  <a:schemeClr val="dk1"/>
                </a:solidFill>
                <a:latin typeface="Tahoma"/>
                <a:ea typeface="Tahoma"/>
                <a:cs typeface="Tahoma"/>
                <a:sym typeface="Tahoma"/>
              </a:rPr>
              <a:t>fast, simple, compact </a:t>
            </a:r>
            <a:endParaRPr/>
          </a:p>
          <a:p>
            <a:pPr marL="342900" lvl="0" indent="-165100" algn="l" rtl="0">
              <a:spcBef>
                <a:spcPts val="560"/>
              </a:spcBef>
              <a:spcAft>
                <a:spcPts val="0"/>
              </a:spcAft>
              <a:buClr>
                <a:schemeClr val="dk1"/>
              </a:buClr>
              <a:buSzPts val="2800"/>
              <a:buFont typeface="Comic Sans MS"/>
              <a:buNone/>
            </a:pPr>
            <a:endParaRPr sz="2800" b="0" i="0" u="none">
              <a:solidFill>
                <a:schemeClr val="dk1"/>
              </a:solidFill>
              <a:latin typeface="Tahoma"/>
              <a:ea typeface="Tahoma"/>
              <a:cs typeface="Tahoma"/>
              <a:sym typeface="Tahoma"/>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33"/>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accent2"/>
              </a:buClr>
              <a:buSzPts val="4800"/>
              <a:buFont typeface="Tahoma"/>
              <a:buNone/>
            </a:pPr>
            <a:r>
              <a:rPr lang="en-US" sz="4800" b="0" i="0" u="none">
                <a:solidFill>
                  <a:schemeClr val="accent2"/>
                </a:solidFill>
                <a:latin typeface="Tahoma"/>
                <a:ea typeface="Tahoma"/>
                <a:cs typeface="Tahoma"/>
                <a:sym typeface="Tahoma"/>
              </a:rPr>
              <a:t>MD5 vs. MD4</a:t>
            </a:r>
            <a:endParaRPr/>
          </a:p>
        </p:txBody>
      </p:sp>
      <p:sp>
        <p:nvSpPr>
          <p:cNvPr id="447" name="Google Shape;447;p33"/>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p>
            <a:pPr marL="514350" lvl="0" indent="-514350" algn="l" rtl="0">
              <a:lnSpc>
                <a:spcPct val="90000"/>
              </a:lnSpc>
              <a:spcBef>
                <a:spcPts val="0"/>
              </a:spcBef>
              <a:spcAft>
                <a:spcPts val="0"/>
              </a:spcAft>
              <a:buClr>
                <a:schemeClr val="dk1"/>
              </a:buClr>
              <a:buSzPts val="2800"/>
              <a:buFont typeface="Comic Sans MS"/>
              <a:buAutoNum type="arabicPeriod"/>
            </a:pPr>
            <a:r>
              <a:rPr lang="en-US" sz="2800" b="0" i="0" u="none">
                <a:solidFill>
                  <a:schemeClr val="dk1"/>
                </a:solidFill>
                <a:latin typeface="Tahoma"/>
                <a:ea typeface="Tahoma"/>
                <a:cs typeface="Tahoma"/>
                <a:sym typeface="Tahoma"/>
              </a:rPr>
              <a:t>A fourth round has been added.</a:t>
            </a:r>
            <a:endParaRPr/>
          </a:p>
          <a:p>
            <a:pPr marL="514350" lvl="0" indent="-514350" algn="l" rtl="0">
              <a:lnSpc>
                <a:spcPct val="90000"/>
              </a:lnSpc>
              <a:spcBef>
                <a:spcPts val="560"/>
              </a:spcBef>
              <a:spcAft>
                <a:spcPts val="0"/>
              </a:spcAft>
              <a:buClr>
                <a:schemeClr val="dk1"/>
              </a:buClr>
              <a:buSzPts val="2800"/>
              <a:buFont typeface="Comic Sans MS"/>
              <a:buAutoNum type="arabicPeriod"/>
            </a:pPr>
            <a:r>
              <a:rPr lang="en-US" sz="2800" b="0" i="0" u="none">
                <a:solidFill>
                  <a:schemeClr val="dk1"/>
                </a:solidFill>
                <a:latin typeface="Tahoma"/>
                <a:ea typeface="Tahoma"/>
                <a:cs typeface="Tahoma"/>
                <a:sym typeface="Tahoma"/>
              </a:rPr>
              <a:t>Each step has a unique additive constant.</a:t>
            </a:r>
            <a:endParaRPr/>
          </a:p>
          <a:p>
            <a:pPr marL="514350" lvl="0" indent="-514350" algn="l" rtl="0">
              <a:lnSpc>
                <a:spcPct val="90000"/>
              </a:lnSpc>
              <a:spcBef>
                <a:spcPts val="560"/>
              </a:spcBef>
              <a:spcAft>
                <a:spcPts val="0"/>
              </a:spcAft>
              <a:buClr>
                <a:schemeClr val="dk1"/>
              </a:buClr>
              <a:buSzPts val="2800"/>
              <a:buFont typeface="Comic Sans MS"/>
              <a:buAutoNum type="arabicPeriod"/>
            </a:pPr>
            <a:r>
              <a:rPr lang="en-US" sz="2800" b="0" i="0" u="none">
                <a:solidFill>
                  <a:schemeClr val="dk1"/>
                </a:solidFill>
                <a:latin typeface="Tahoma"/>
                <a:ea typeface="Tahoma"/>
                <a:cs typeface="Tahoma"/>
                <a:sym typeface="Tahoma"/>
              </a:rPr>
              <a:t>The function g in round 2 was changed from (XY v XZ v YZ) to (XZ v Y not(Z)).</a:t>
            </a:r>
            <a:endParaRPr/>
          </a:p>
          <a:p>
            <a:pPr marL="514350" lvl="0" indent="-514350" algn="l" rtl="0">
              <a:lnSpc>
                <a:spcPct val="90000"/>
              </a:lnSpc>
              <a:spcBef>
                <a:spcPts val="560"/>
              </a:spcBef>
              <a:spcAft>
                <a:spcPts val="0"/>
              </a:spcAft>
              <a:buClr>
                <a:schemeClr val="dk1"/>
              </a:buClr>
              <a:buSzPts val="2800"/>
              <a:buFont typeface="Comic Sans MS"/>
              <a:buAutoNum type="arabicPeriod"/>
            </a:pPr>
            <a:r>
              <a:rPr lang="en-US" sz="2800" b="0" i="0" u="none">
                <a:solidFill>
                  <a:schemeClr val="dk1"/>
                </a:solidFill>
                <a:latin typeface="Tahoma"/>
                <a:ea typeface="Tahoma"/>
                <a:cs typeface="Tahoma"/>
                <a:sym typeface="Tahoma"/>
              </a:rPr>
              <a:t>Each step adds in the result of the previous step. </a:t>
            </a:r>
            <a:endParaRPr/>
          </a:p>
          <a:p>
            <a:pPr marL="514350" lvl="0" indent="-514350" algn="l" rtl="0">
              <a:lnSpc>
                <a:spcPct val="90000"/>
              </a:lnSpc>
              <a:spcBef>
                <a:spcPts val="560"/>
              </a:spcBef>
              <a:spcAft>
                <a:spcPts val="0"/>
              </a:spcAft>
              <a:buClr>
                <a:schemeClr val="dk1"/>
              </a:buClr>
              <a:buSzPts val="2800"/>
              <a:buFont typeface="Comic Sans MS"/>
              <a:buAutoNum type="arabicPeriod"/>
            </a:pPr>
            <a:r>
              <a:rPr lang="en-US" sz="2800" b="0" i="0" u="none">
                <a:solidFill>
                  <a:schemeClr val="dk1"/>
                </a:solidFill>
                <a:latin typeface="Tahoma"/>
                <a:ea typeface="Tahoma"/>
                <a:cs typeface="Tahoma"/>
                <a:sym typeface="Tahoma"/>
              </a:rPr>
              <a:t>The order in which input words are accessed in rounds 2 and 3 is changed.</a:t>
            </a:r>
            <a:endParaRPr/>
          </a:p>
          <a:p>
            <a:pPr marL="514350" lvl="0" indent="-514350" algn="l" rtl="0">
              <a:lnSpc>
                <a:spcPct val="90000"/>
              </a:lnSpc>
              <a:spcBef>
                <a:spcPts val="560"/>
              </a:spcBef>
              <a:spcAft>
                <a:spcPts val="0"/>
              </a:spcAft>
              <a:buClr>
                <a:schemeClr val="dk1"/>
              </a:buClr>
              <a:buSzPts val="2800"/>
              <a:buFont typeface="Comic Sans MS"/>
              <a:buAutoNum type="arabicPeriod"/>
            </a:pPr>
            <a:r>
              <a:rPr lang="en-US" sz="2800" b="0" i="0" u="none">
                <a:solidFill>
                  <a:schemeClr val="dk1"/>
                </a:solidFill>
                <a:latin typeface="Tahoma"/>
                <a:ea typeface="Tahoma"/>
                <a:cs typeface="Tahoma"/>
                <a:sym typeface="Tahoma"/>
              </a:rPr>
              <a:t>The shift amounts in each round have been optimized. The shifts in different rounds are distinct.</a:t>
            </a:r>
            <a:endParaRP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34"/>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accent2"/>
              </a:buClr>
              <a:buSzPts val="5400"/>
              <a:buFont typeface="Tahoma"/>
              <a:buNone/>
            </a:pPr>
            <a:r>
              <a:rPr lang="en-US" sz="5400" b="0" i="0" u="none">
                <a:solidFill>
                  <a:schemeClr val="accent2"/>
                </a:solidFill>
                <a:latin typeface="Tahoma"/>
                <a:ea typeface="Tahoma"/>
                <a:cs typeface="Tahoma"/>
                <a:sym typeface="Tahoma"/>
              </a:rPr>
              <a:t>Summary</a:t>
            </a:r>
            <a:endParaRPr/>
          </a:p>
        </p:txBody>
      </p:sp>
      <p:sp>
        <p:nvSpPr>
          <p:cNvPr id="453" name="Google Shape;453;p34"/>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p>
            <a:pPr marL="342900" lvl="0" indent="-342900" algn="just" rtl="0">
              <a:lnSpc>
                <a:spcPct val="100000"/>
              </a:lnSpc>
              <a:spcBef>
                <a:spcPts val="0"/>
              </a:spcBef>
              <a:spcAft>
                <a:spcPts val="0"/>
              </a:spcAft>
              <a:buClr>
                <a:schemeClr val="dk1"/>
              </a:buClr>
              <a:buSzPts val="2800"/>
              <a:buFont typeface="Tahoma"/>
              <a:buChar char="•"/>
            </a:pPr>
            <a:r>
              <a:rPr lang="en-US" sz="2800" b="0" i="0" u="none">
                <a:solidFill>
                  <a:schemeClr val="dk1"/>
                </a:solidFill>
                <a:latin typeface="Tahoma"/>
                <a:ea typeface="Tahoma"/>
                <a:cs typeface="Tahoma"/>
                <a:sym typeface="Tahoma"/>
              </a:rPr>
              <a:t>Comparing to other digest algorithms, MD5 is simple to implement, and provides a "fingerprint" or message digest of a message of arbitrary length. </a:t>
            </a:r>
            <a:endParaRPr/>
          </a:p>
          <a:p>
            <a:pPr marL="342900" lvl="0" indent="-342900" algn="just" rtl="0">
              <a:lnSpc>
                <a:spcPct val="100000"/>
              </a:lnSpc>
              <a:spcBef>
                <a:spcPts val="560"/>
              </a:spcBef>
              <a:spcAft>
                <a:spcPts val="0"/>
              </a:spcAft>
              <a:buClr>
                <a:schemeClr val="dk1"/>
              </a:buClr>
              <a:buSzPts val="2800"/>
              <a:buFont typeface="Tahoma"/>
              <a:buChar char="•"/>
            </a:pPr>
            <a:r>
              <a:rPr lang="en-US" sz="2800" b="0" i="0" u="none">
                <a:solidFill>
                  <a:schemeClr val="dk1"/>
                </a:solidFill>
                <a:latin typeface="Tahoma"/>
                <a:ea typeface="Tahoma"/>
                <a:cs typeface="Tahoma"/>
                <a:sym typeface="Tahoma"/>
              </a:rPr>
              <a:t>It performs very fast on 32-bit machine. </a:t>
            </a:r>
            <a:endParaRPr/>
          </a:p>
          <a:p>
            <a:pPr marL="342900" lvl="0" indent="-342900" algn="just" rtl="0">
              <a:lnSpc>
                <a:spcPct val="100000"/>
              </a:lnSpc>
              <a:spcBef>
                <a:spcPts val="560"/>
              </a:spcBef>
              <a:spcAft>
                <a:spcPts val="0"/>
              </a:spcAft>
              <a:buClr>
                <a:schemeClr val="dk1"/>
              </a:buClr>
              <a:buSzPts val="2800"/>
              <a:buFont typeface="Tahoma"/>
              <a:buChar char="•"/>
            </a:pPr>
            <a:r>
              <a:rPr lang="en-US" sz="2800" b="0" i="0" u="none">
                <a:solidFill>
                  <a:schemeClr val="dk1"/>
                </a:solidFill>
                <a:latin typeface="Tahoma"/>
                <a:ea typeface="Tahoma"/>
                <a:cs typeface="Tahoma"/>
                <a:sym typeface="Tahoma"/>
              </a:rPr>
              <a:t>MD5 is being used heavily from large corporations, such as IBM, Cisco Systems, to individual programmers. </a:t>
            </a:r>
            <a:endParaRPr/>
          </a:p>
          <a:p>
            <a:pPr marL="342900" lvl="0" indent="-342900" algn="just" rtl="0">
              <a:lnSpc>
                <a:spcPct val="100000"/>
              </a:lnSpc>
              <a:spcBef>
                <a:spcPts val="560"/>
              </a:spcBef>
              <a:spcAft>
                <a:spcPts val="0"/>
              </a:spcAft>
              <a:buClr>
                <a:schemeClr val="dk1"/>
              </a:buClr>
              <a:buSzPts val="2800"/>
              <a:buFont typeface="Tahoma"/>
              <a:buChar char="•"/>
            </a:pPr>
            <a:r>
              <a:rPr lang="en-US" sz="2800" b="0" i="0" u="none">
                <a:solidFill>
                  <a:schemeClr val="dk1"/>
                </a:solidFill>
                <a:latin typeface="Tahoma"/>
                <a:ea typeface="Tahoma"/>
                <a:cs typeface="Tahoma"/>
                <a:sym typeface="Tahoma"/>
              </a:rPr>
              <a:t>MD5 is considered one of the most efficient algorithms currently available.</a:t>
            </a:r>
            <a:endParaRPr/>
          </a:p>
          <a:p>
            <a:pPr marL="342900" lvl="0" indent="-165100" algn="just" rtl="0">
              <a:lnSpc>
                <a:spcPct val="100000"/>
              </a:lnSpc>
              <a:spcBef>
                <a:spcPts val="560"/>
              </a:spcBef>
              <a:spcAft>
                <a:spcPts val="0"/>
              </a:spcAft>
              <a:buClr>
                <a:schemeClr val="dk1"/>
              </a:buClr>
              <a:buSzPts val="2800"/>
              <a:buFont typeface="Comic Sans MS"/>
              <a:buNone/>
            </a:pPr>
            <a:endParaRPr sz="2800" b="0" i="0" u="none">
              <a:solidFill>
                <a:schemeClr val="dk1"/>
              </a:solidFill>
              <a:latin typeface="Tahoma"/>
              <a:ea typeface="Tahoma"/>
              <a:cs typeface="Tahoma"/>
              <a:sym typeface="Tahoma"/>
            </a:endParaRPr>
          </a:p>
          <a:p>
            <a:pPr marL="342900" lvl="0" indent="-165100" algn="l" rtl="0">
              <a:spcBef>
                <a:spcPts val="560"/>
              </a:spcBef>
              <a:spcAft>
                <a:spcPts val="0"/>
              </a:spcAft>
              <a:buClr>
                <a:schemeClr val="dk1"/>
              </a:buClr>
              <a:buSzPts val="2800"/>
              <a:buFont typeface="Comic Sans MS"/>
              <a:buNone/>
            </a:pPr>
            <a:endParaRPr sz="2800" b="0" i="0" u="none">
              <a:solidFill>
                <a:schemeClr val="dk1"/>
              </a:solidFill>
              <a:latin typeface="Tahoma"/>
              <a:ea typeface="Tahoma"/>
              <a:cs typeface="Tahoma"/>
              <a:sym typeface="Tahoma"/>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sp>
        <p:nvSpPr>
          <p:cNvPr id="459" name="Google Shape;459;p35"/>
          <p:cNvSpPr txBox="1"/>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US" sz="1400" b="1" i="1" u="none" baseline="-25000">
                <a:solidFill>
                  <a:srgbClr val="000000"/>
                </a:solidFill>
                <a:latin typeface="Arial"/>
                <a:ea typeface="Arial"/>
                <a:cs typeface="Arial"/>
                <a:sym typeface="Arial"/>
              </a:rPr>
              <a:t>39</a:t>
            </a:fld>
            <a:endParaRPr/>
          </a:p>
        </p:txBody>
      </p:sp>
      <p:sp>
        <p:nvSpPr>
          <p:cNvPr id="460" name="Google Shape;460;p35"/>
          <p:cNvSpPr txBox="1">
            <a:spLocks noGrp="1"/>
          </p:cNvSpPr>
          <p:nvPr>
            <p:ph type="title"/>
          </p:nvPr>
        </p:nvSpPr>
        <p:spPr>
          <a:xfrm>
            <a:off x="427037" y="300037"/>
            <a:ext cx="8534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accent2"/>
              </a:buClr>
              <a:buSzPts val="4400"/>
              <a:buFont typeface="Cambria"/>
              <a:buNone/>
            </a:pPr>
            <a:r>
              <a:rPr lang="en-US" sz="4400" b="1" i="0" u="none">
                <a:solidFill>
                  <a:schemeClr val="accent2"/>
                </a:solidFill>
                <a:latin typeface="Cambria"/>
                <a:ea typeface="Cambria"/>
                <a:cs typeface="Cambria"/>
                <a:sym typeface="Cambria"/>
              </a:rPr>
              <a:t>Secure Hash</a:t>
            </a:r>
            <a:br>
              <a:rPr lang="en-US" sz="4400" b="1" i="0" u="none">
                <a:solidFill>
                  <a:schemeClr val="accent2"/>
                </a:solidFill>
                <a:latin typeface="Cambria"/>
                <a:ea typeface="Cambria"/>
                <a:cs typeface="Cambria"/>
                <a:sym typeface="Cambria"/>
              </a:rPr>
            </a:br>
            <a:r>
              <a:rPr lang="en-US" sz="4400" b="1" i="0" u="none">
                <a:solidFill>
                  <a:schemeClr val="accent2"/>
                </a:solidFill>
                <a:latin typeface="Cambria"/>
                <a:ea typeface="Cambria"/>
                <a:cs typeface="Cambria"/>
                <a:sym typeface="Cambria"/>
              </a:rPr>
              <a:t>Algorithm (SHA-1)</a:t>
            </a:r>
            <a:endParaRPr/>
          </a:p>
        </p:txBody>
      </p:sp>
      <p:sp>
        <p:nvSpPr>
          <p:cNvPr id="461" name="Google Shape;461;p35"/>
          <p:cNvSpPr txBox="1">
            <a:spLocks noGrp="1"/>
          </p:cNvSpPr>
          <p:nvPr>
            <p:ph type="body" idx="1"/>
          </p:nvPr>
        </p:nvSpPr>
        <p:spPr>
          <a:xfrm>
            <a:off x="457200" y="1739900"/>
            <a:ext cx="8229600" cy="4525962"/>
          </a:xfrm>
          <a:prstGeom prst="rect">
            <a:avLst/>
          </a:prstGeom>
          <a:noFill/>
          <a:ln>
            <a:noFill/>
          </a:ln>
        </p:spPr>
        <p:txBody>
          <a:bodyPr spcFirstLastPara="1" wrap="square" lIns="91425" tIns="45700" rIns="91425" bIns="45700" anchor="t" anchorCtr="0">
            <a:noAutofit/>
          </a:bodyPr>
          <a:lstStyle/>
          <a:p>
            <a:pPr marL="342900" lvl="0" indent="-342900" algn="just" rtl="0">
              <a:lnSpc>
                <a:spcPct val="90000"/>
              </a:lnSpc>
              <a:spcBef>
                <a:spcPts val="0"/>
              </a:spcBef>
              <a:spcAft>
                <a:spcPts val="0"/>
              </a:spcAft>
              <a:buClr>
                <a:schemeClr val="dk1"/>
              </a:buClr>
              <a:buSzPts val="2800"/>
              <a:buFont typeface="Noto Sans Symbols"/>
              <a:buChar char="⮚"/>
            </a:pPr>
            <a:r>
              <a:rPr lang="en-US" sz="2800" b="0" i="0" u="none">
                <a:solidFill>
                  <a:schemeClr val="dk1"/>
                </a:solidFill>
                <a:latin typeface="Cambria"/>
                <a:ea typeface="Cambria"/>
                <a:cs typeface="Cambria"/>
                <a:sym typeface="Cambria"/>
              </a:rPr>
              <a:t>SHA was designed by NIST in 1993, revised 1995 as SHA-1</a:t>
            </a:r>
            <a:endParaRPr/>
          </a:p>
          <a:p>
            <a:pPr marL="342900" lvl="0" indent="-342900" algn="just" rtl="0">
              <a:lnSpc>
                <a:spcPct val="90000"/>
              </a:lnSpc>
              <a:spcBef>
                <a:spcPts val="480"/>
              </a:spcBef>
              <a:spcAft>
                <a:spcPts val="0"/>
              </a:spcAft>
              <a:buClr>
                <a:schemeClr val="dk1"/>
              </a:buClr>
              <a:buSzPts val="2400"/>
              <a:buFont typeface="Noto Sans Symbols"/>
              <a:buChar char="⮚"/>
            </a:pPr>
            <a:r>
              <a:rPr lang="en-US" sz="2400" b="0" i="0" u="none">
                <a:solidFill>
                  <a:schemeClr val="dk1"/>
                </a:solidFill>
                <a:latin typeface="Cambria"/>
                <a:ea typeface="Cambria"/>
                <a:cs typeface="Cambria"/>
                <a:sym typeface="Cambria"/>
              </a:rPr>
              <a:t>The algorithm is SHA, the standard is SHS </a:t>
            </a:r>
            <a:endParaRPr/>
          </a:p>
          <a:p>
            <a:pPr marL="342900" lvl="0" indent="-342900" algn="just" rtl="0">
              <a:lnSpc>
                <a:spcPct val="90000"/>
              </a:lnSpc>
              <a:spcBef>
                <a:spcPts val="560"/>
              </a:spcBef>
              <a:spcAft>
                <a:spcPts val="0"/>
              </a:spcAft>
              <a:buClr>
                <a:schemeClr val="dk1"/>
              </a:buClr>
              <a:buSzPts val="2800"/>
              <a:buFont typeface="Noto Sans Symbols"/>
              <a:buChar char="⮚"/>
            </a:pPr>
            <a:r>
              <a:rPr lang="en-US" sz="2800" b="0" i="0" u="none">
                <a:solidFill>
                  <a:schemeClr val="dk1"/>
                </a:solidFill>
                <a:latin typeface="Cambria"/>
                <a:ea typeface="Cambria"/>
                <a:cs typeface="Cambria"/>
                <a:sym typeface="Cambria"/>
              </a:rPr>
              <a:t>produces 160-bit hash values </a:t>
            </a:r>
            <a:endParaRPr/>
          </a:p>
          <a:p>
            <a:pPr marL="342900" lvl="0" indent="-342900" algn="just" rtl="0">
              <a:lnSpc>
                <a:spcPct val="90000"/>
              </a:lnSpc>
              <a:spcBef>
                <a:spcPts val="560"/>
              </a:spcBef>
              <a:spcAft>
                <a:spcPts val="0"/>
              </a:spcAft>
              <a:buClr>
                <a:schemeClr val="dk1"/>
              </a:buClr>
              <a:buSzPts val="2800"/>
              <a:buFont typeface="Noto Sans Symbols"/>
              <a:buChar char="⮚"/>
            </a:pPr>
            <a:r>
              <a:rPr lang="en-US" sz="2800" b="0" i="0" u="none">
                <a:solidFill>
                  <a:schemeClr val="dk1"/>
                </a:solidFill>
                <a:latin typeface="Cambria"/>
                <a:ea typeface="Cambria"/>
                <a:cs typeface="Cambria"/>
                <a:sym typeface="Cambria"/>
              </a:rPr>
              <a:t>now the generally preferred hash algorithm </a:t>
            </a:r>
            <a:endParaRPr/>
          </a:p>
          <a:p>
            <a:pPr marL="342900" lvl="0" indent="-342900" algn="just" rtl="0">
              <a:lnSpc>
                <a:spcPct val="90000"/>
              </a:lnSpc>
              <a:spcBef>
                <a:spcPts val="560"/>
              </a:spcBef>
              <a:spcAft>
                <a:spcPts val="0"/>
              </a:spcAft>
              <a:buClr>
                <a:schemeClr val="dk1"/>
              </a:buClr>
              <a:buSzPts val="2800"/>
              <a:buFont typeface="Noto Sans Symbols"/>
              <a:buChar char="⮚"/>
            </a:pPr>
            <a:r>
              <a:rPr lang="en-US" sz="2800" b="0" i="0" u="none">
                <a:solidFill>
                  <a:schemeClr val="dk1"/>
                </a:solidFill>
                <a:latin typeface="Cambria"/>
                <a:ea typeface="Cambria"/>
                <a:cs typeface="Cambria"/>
                <a:sym typeface="Cambria"/>
              </a:rPr>
              <a:t>based on design of MD4 with key differences </a:t>
            </a:r>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4"/>
          <p:cNvSpPr txBox="1"/>
          <p:nvPr/>
        </p:nvSpPr>
        <p:spPr>
          <a:xfrm>
            <a:off x="228600" y="228600"/>
            <a:ext cx="5827712" cy="76993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2"/>
              </a:buClr>
              <a:buSzPts val="4400"/>
              <a:buFont typeface="Times New Roman"/>
              <a:buNone/>
            </a:pPr>
            <a:r>
              <a:rPr lang="en-US" sz="4400" b="1" i="0" u="none">
                <a:solidFill>
                  <a:schemeClr val="dk2"/>
                </a:solidFill>
                <a:latin typeface="Times New Roman"/>
                <a:ea typeface="Times New Roman"/>
                <a:cs typeface="Times New Roman"/>
                <a:sym typeface="Times New Roman"/>
              </a:rPr>
              <a:t>Iterated Hash Function</a:t>
            </a:r>
            <a:endParaRPr/>
          </a:p>
        </p:txBody>
      </p:sp>
      <p:sp>
        <p:nvSpPr>
          <p:cNvPr id="244" name="Google Shape;244;p4"/>
          <p:cNvSpPr txBox="1"/>
          <p:nvPr/>
        </p:nvSpPr>
        <p:spPr>
          <a:xfrm>
            <a:off x="304800" y="1143000"/>
            <a:ext cx="8229600" cy="5016500"/>
          </a:xfrm>
          <a:prstGeom prst="rect">
            <a:avLst/>
          </a:prstGeom>
          <a:noFill/>
          <a:ln>
            <a:noFill/>
          </a:ln>
        </p:spPr>
        <p:txBody>
          <a:bodyPr spcFirstLastPara="1" wrap="square" lIns="91425" tIns="45700" rIns="91425" bIns="45700" anchor="ctr" anchorCtr="0">
            <a:spAutoFit/>
          </a:bodyPr>
          <a:lstStyle/>
          <a:p>
            <a:pPr marL="0" marR="0" lvl="0" indent="-203200" algn="just" rtl="0">
              <a:lnSpc>
                <a:spcPct val="100000"/>
              </a:lnSpc>
              <a:spcBef>
                <a:spcPts val="0"/>
              </a:spcBef>
              <a:spcAft>
                <a:spcPts val="0"/>
              </a:spcAft>
              <a:buClr>
                <a:schemeClr val="dk1"/>
              </a:buClr>
              <a:buSzPts val="3200"/>
              <a:buFont typeface="Noto Sans Symbols"/>
              <a:buChar char="⮚"/>
            </a:pPr>
            <a:r>
              <a:rPr lang="en-US" sz="3200" b="0" i="0" u="none">
                <a:solidFill>
                  <a:schemeClr val="dk1"/>
                </a:solidFill>
                <a:latin typeface="Times New Roman"/>
                <a:ea typeface="Times New Roman"/>
                <a:cs typeface="Times New Roman"/>
                <a:sym typeface="Times New Roman"/>
              </a:rPr>
              <a:t> All cryptographic hash functions need to create a fixed size digest out of a variable size message.</a:t>
            </a:r>
            <a:endParaRPr/>
          </a:p>
          <a:p>
            <a:pPr marL="0" marR="0" lvl="0" indent="-203200" algn="just" rtl="0">
              <a:lnSpc>
                <a:spcPct val="100000"/>
              </a:lnSpc>
              <a:spcBef>
                <a:spcPts val="0"/>
              </a:spcBef>
              <a:spcAft>
                <a:spcPts val="0"/>
              </a:spcAft>
              <a:buClr>
                <a:schemeClr val="dk1"/>
              </a:buClr>
              <a:buSzPts val="3200"/>
              <a:buFont typeface="Noto Sans Symbols"/>
              <a:buChar char="⮚"/>
            </a:pPr>
            <a:r>
              <a:rPr lang="en-US" sz="3200" b="0" i="0" u="none">
                <a:solidFill>
                  <a:schemeClr val="dk1"/>
                </a:solidFill>
                <a:latin typeface="Times New Roman"/>
                <a:ea typeface="Times New Roman"/>
                <a:cs typeface="Times New Roman"/>
                <a:sym typeface="Times New Roman"/>
              </a:rPr>
              <a:t>Creating  such a function is best accomplished using concept of iteration.</a:t>
            </a:r>
            <a:endParaRPr/>
          </a:p>
          <a:p>
            <a:pPr marL="0" marR="0" lvl="0" indent="-203200" algn="just" rtl="0">
              <a:lnSpc>
                <a:spcPct val="100000"/>
              </a:lnSpc>
              <a:spcBef>
                <a:spcPts val="0"/>
              </a:spcBef>
              <a:spcAft>
                <a:spcPts val="0"/>
              </a:spcAft>
              <a:buClr>
                <a:schemeClr val="dk1"/>
              </a:buClr>
              <a:buSzPts val="3200"/>
              <a:buFont typeface="Noto Sans Symbols"/>
              <a:buChar char="⮚"/>
            </a:pPr>
            <a:r>
              <a:rPr lang="en-US" sz="3200" b="0" i="0" u="none">
                <a:solidFill>
                  <a:schemeClr val="dk1"/>
                </a:solidFill>
                <a:latin typeface="Times New Roman"/>
                <a:ea typeface="Times New Roman"/>
                <a:cs typeface="Times New Roman"/>
                <a:sym typeface="Times New Roman"/>
              </a:rPr>
              <a:t>Instead of using a hash function with variable size input, a function with fixed size input is created and is used a necessary number of times.</a:t>
            </a:r>
            <a:endParaRPr/>
          </a:p>
          <a:p>
            <a:pPr marL="0" marR="0" lvl="0" indent="0" algn="just" rtl="0">
              <a:lnSpc>
                <a:spcPct val="100000"/>
              </a:lnSpc>
              <a:spcBef>
                <a:spcPts val="0"/>
              </a:spcBef>
              <a:spcAft>
                <a:spcPts val="0"/>
              </a:spcAft>
              <a:buClr>
                <a:schemeClr val="dk1"/>
              </a:buClr>
              <a:buSzPts val="3200"/>
              <a:buFont typeface="Times New Roman"/>
              <a:buNone/>
            </a:pPr>
            <a:endParaRPr sz="3200" b="0" i="0" u="none">
              <a:solidFill>
                <a:schemeClr val="dk1"/>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Clr>
                <a:schemeClr val="dk1"/>
              </a:buClr>
              <a:buSzPts val="3200"/>
              <a:buFont typeface="Times New Roman"/>
              <a:buNone/>
            </a:pPr>
            <a:r>
              <a:rPr lang="en-US" sz="3200" b="0" i="0" u="none">
                <a:solidFill>
                  <a:schemeClr val="dk1"/>
                </a:solidFill>
                <a:latin typeface="Times New Roman"/>
                <a:ea typeface="Times New Roman"/>
                <a:cs typeface="Times New Roman"/>
                <a:sym typeface="Times New Roman"/>
              </a:rPr>
              <a:t> </a:t>
            </a:r>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6"/>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accent2"/>
              </a:buClr>
              <a:buSzPts val="4400"/>
              <a:buFont typeface="Tahoma"/>
              <a:buNone/>
            </a:pPr>
            <a:r>
              <a:rPr lang="en-US" sz="4400" b="1" i="0" u="none">
                <a:solidFill>
                  <a:schemeClr val="accent2"/>
                </a:solidFill>
                <a:latin typeface="Tahoma"/>
                <a:ea typeface="Tahoma"/>
                <a:cs typeface="Tahoma"/>
                <a:sym typeface="Tahoma"/>
              </a:rPr>
              <a:t>Characteristics of SHA algorithms</a:t>
            </a:r>
            <a:endParaRPr/>
          </a:p>
        </p:txBody>
      </p:sp>
      <p:sp>
        <p:nvSpPr>
          <p:cNvPr id="467" name="Google Shape;467;p36"/>
          <p:cNvSpPr txBox="1"/>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400"/>
              <a:buFont typeface="Times New Roman"/>
              <a:buNone/>
            </a:pPr>
            <a:fld id="{00000000-1234-1234-1234-123412341234}" type="slidenum">
              <a:rPr lang="en-US" sz="1400" b="1" i="1" u="none" baseline="-25000">
                <a:solidFill>
                  <a:srgbClr val="000000"/>
                </a:solidFill>
                <a:latin typeface="Times New Roman"/>
                <a:ea typeface="Times New Roman"/>
                <a:cs typeface="Times New Roman"/>
                <a:sym typeface="Times New Roman"/>
              </a:rPr>
              <a:t>40</a:t>
            </a:fld>
            <a:endParaRPr/>
          </a:p>
        </p:txBody>
      </p:sp>
      <p:pic>
        <p:nvPicPr>
          <p:cNvPr id="468" name="Google Shape;468;p36"/>
          <p:cNvPicPr preferRelativeResize="0">
            <a:picLocks noGrp="1"/>
          </p:cNvPicPr>
          <p:nvPr>
            <p:ph type="body" idx="1"/>
          </p:nvPr>
        </p:nvPicPr>
        <p:blipFill rotWithShape="1">
          <a:blip r:embed="rId3">
            <a:alphaModFix/>
          </a:blip>
          <a:srcRect/>
          <a:stretch/>
        </p:blipFill>
        <p:spPr>
          <a:xfrm>
            <a:off x="152400" y="1905000"/>
            <a:ext cx="8991600" cy="3276600"/>
          </a:xfrm>
          <a:prstGeom prst="rect">
            <a:avLst/>
          </a:prstGeom>
          <a:noFill/>
          <a:ln>
            <a:noFill/>
          </a:ln>
        </p:spPr>
      </p:pic>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37"/>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t" anchorCtr="0">
            <a:noAutofit/>
          </a:bodyPr>
          <a:lstStyle/>
          <a:p>
            <a:pPr lvl="0" algn="l">
              <a:lnSpc>
                <a:spcPct val="100000"/>
              </a:lnSpc>
              <a:spcBef>
                <a:spcPts val="0"/>
              </a:spcBef>
              <a:spcAft>
                <a:spcPts val="0"/>
              </a:spcAft>
              <a:buNone/>
            </a:pPr>
            <a:r>
              <a:rPr lang="en-US" sz="4400" b="0" i="0" u="none" dirty="0">
                <a:latin typeface="Tahoma"/>
                <a:ea typeface="Tahoma"/>
                <a:cs typeface="Tahoma"/>
                <a:sym typeface="Tahoma"/>
              </a:rPr>
              <a:t>Steps in SHA</a:t>
            </a:r>
            <a:endParaRPr lang="en-US" sz="4400" b="0" i="0" u="none" dirty="0">
              <a:latin typeface="Tahoma"/>
              <a:ea typeface="Tahoma"/>
              <a:cs typeface="Tahoma"/>
            </a:endParaRPr>
          </a:p>
          <a:p>
            <a:pPr>
              <a:buSzPts val="4400"/>
            </a:pPr>
            <a:endParaRPr lang="en-US" dirty="0"/>
          </a:p>
        </p:txBody>
      </p:sp>
      <p:sp>
        <p:nvSpPr>
          <p:cNvPr id="474" name="Google Shape;474;p37"/>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p>
            <a:pPr marL="514350" marR="0" lvl="0" indent="-514350" algn="l" rtl="0">
              <a:lnSpc>
                <a:spcPct val="100000"/>
              </a:lnSpc>
              <a:spcBef>
                <a:spcPts val="0"/>
              </a:spcBef>
              <a:spcAft>
                <a:spcPts val="0"/>
              </a:spcAft>
              <a:buClr>
                <a:schemeClr val="folHlink"/>
              </a:buClr>
              <a:buSzPts val="1920"/>
              <a:buFont typeface="Noto Sans Symbols"/>
              <a:buAutoNum type="arabicPeriod"/>
            </a:pPr>
            <a:r>
              <a:rPr lang="en-US" sz="3200" b="0" i="0" u="none">
                <a:solidFill>
                  <a:schemeClr val="dk1"/>
                </a:solidFill>
                <a:latin typeface="Tahoma"/>
                <a:ea typeface="Tahoma"/>
                <a:cs typeface="Tahoma"/>
                <a:sym typeface="Tahoma"/>
              </a:rPr>
              <a:t>Append padding bits</a:t>
            </a:r>
            <a:endParaRPr/>
          </a:p>
          <a:p>
            <a:pPr marL="514350" marR="0" lvl="0" indent="-514350" algn="l" rtl="0">
              <a:lnSpc>
                <a:spcPct val="100000"/>
              </a:lnSpc>
              <a:spcBef>
                <a:spcPts val="640"/>
              </a:spcBef>
              <a:spcAft>
                <a:spcPts val="0"/>
              </a:spcAft>
              <a:buClr>
                <a:schemeClr val="folHlink"/>
              </a:buClr>
              <a:buSzPts val="1920"/>
              <a:buFont typeface="Noto Sans Symbols"/>
              <a:buAutoNum type="arabicPeriod"/>
            </a:pPr>
            <a:r>
              <a:rPr lang="en-US" sz="3200" b="0" i="0" u="none">
                <a:solidFill>
                  <a:schemeClr val="dk1"/>
                </a:solidFill>
                <a:latin typeface="Tahoma"/>
                <a:ea typeface="Tahoma"/>
                <a:cs typeface="Tahoma"/>
                <a:sym typeface="Tahoma"/>
              </a:rPr>
              <a:t>Append length</a:t>
            </a:r>
            <a:endParaRPr/>
          </a:p>
          <a:p>
            <a:pPr marL="514350" marR="0" lvl="0" indent="-514350" algn="l" rtl="0">
              <a:lnSpc>
                <a:spcPct val="100000"/>
              </a:lnSpc>
              <a:spcBef>
                <a:spcPts val="640"/>
              </a:spcBef>
              <a:spcAft>
                <a:spcPts val="0"/>
              </a:spcAft>
              <a:buClr>
                <a:schemeClr val="folHlink"/>
              </a:buClr>
              <a:buSzPts val="1920"/>
              <a:buFont typeface="Noto Sans Symbols"/>
              <a:buAutoNum type="arabicPeriod"/>
            </a:pPr>
            <a:r>
              <a:rPr lang="en-US" sz="3200" b="0" i="0" u="none">
                <a:solidFill>
                  <a:schemeClr val="dk1"/>
                </a:solidFill>
                <a:latin typeface="Tahoma"/>
                <a:ea typeface="Tahoma"/>
                <a:cs typeface="Tahoma"/>
                <a:sym typeface="Tahoma"/>
              </a:rPr>
              <a:t>Initialize MD buffer</a:t>
            </a:r>
            <a:endParaRPr/>
          </a:p>
          <a:p>
            <a:pPr marL="514350" marR="0" lvl="0" indent="-514350" algn="l" rtl="0">
              <a:lnSpc>
                <a:spcPct val="100000"/>
              </a:lnSpc>
              <a:spcBef>
                <a:spcPts val="640"/>
              </a:spcBef>
              <a:spcAft>
                <a:spcPts val="0"/>
              </a:spcAft>
              <a:buClr>
                <a:schemeClr val="folHlink"/>
              </a:buClr>
              <a:buSzPts val="1920"/>
              <a:buFont typeface="Noto Sans Symbols"/>
              <a:buAutoNum type="arabicPeriod"/>
            </a:pPr>
            <a:r>
              <a:rPr lang="en-US" sz="3200" b="0" i="0" u="none">
                <a:solidFill>
                  <a:schemeClr val="dk1"/>
                </a:solidFill>
                <a:latin typeface="Tahoma"/>
                <a:ea typeface="Tahoma"/>
                <a:cs typeface="Tahoma"/>
                <a:sym typeface="Tahoma"/>
              </a:rPr>
              <a:t>Process message in 16-word blocks</a:t>
            </a:r>
            <a:endParaRPr/>
          </a:p>
          <a:p>
            <a:pPr marL="514350" marR="0" lvl="0" indent="-514350" algn="l" rtl="0">
              <a:lnSpc>
                <a:spcPct val="100000"/>
              </a:lnSpc>
              <a:spcBef>
                <a:spcPts val="640"/>
              </a:spcBef>
              <a:spcAft>
                <a:spcPts val="0"/>
              </a:spcAft>
              <a:buClr>
                <a:schemeClr val="folHlink"/>
              </a:buClr>
              <a:buSzPts val="1920"/>
              <a:buFont typeface="Noto Sans Symbols"/>
              <a:buAutoNum type="arabicPeriod"/>
            </a:pPr>
            <a:r>
              <a:rPr lang="en-US" sz="3200" b="0" i="0" u="none">
                <a:solidFill>
                  <a:schemeClr val="dk1"/>
                </a:solidFill>
                <a:latin typeface="Tahoma"/>
                <a:ea typeface="Tahoma"/>
                <a:cs typeface="Tahoma"/>
                <a:sym typeface="Tahoma"/>
              </a:rPr>
              <a:t>Output</a:t>
            </a:r>
            <a:endParaRPr/>
          </a:p>
          <a:p>
            <a:pPr marL="514350" marR="0" lvl="0" indent="-514350" algn="l" rtl="0">
              <a:lnSpc>
                <a:spcPct val="100000"/>
              </a:lnSpc>
              <a:spcBef>
                <a:spcPts val="640"/>
              </a:spcBef>
              <a:spcAft>
                <a:spcPts val="0"/>
              </a:spcAft>
              <a:buClr>
                <a:schemeClr val="folHlink"/>
              </a:buClr>
              <a:buSzPts val="1920"/>
              <a:buFont typeface="Noto Sans Symbols"/>
              <a:buNone/>
            </a:pPr>
            <a:endParaRPr sz="3200" b="0" i="0" u="none">
              <a:solidFill>
                <a:schemeClr val="dk1"/>
              </a:solidFill>
              <a:latin typeface="Tahoma"/>
              <a:ea typeface="Tahoma"/>
              <a:cs typeface="Tahoma"/>
              <a:sym typeface="Tahoma"/>
            </a:endParaRPr>
          </a:p>
          <a:p>
            <a:pPr marL="342900" marR="0" lvl="0" indent="-220980" algn="l" rtl="0">
              <a:spcBef>
                <a:spcPts val="640"/>
              </a:spcBef>
              <a:spcAft>
                <a:spcPts val="0"/>
              </a:spcAft>
              <a:buClr>
                <a:schemeClr val="folHlink"/>
              </a:buClr>
              <a:buSzPts val="1920"/>
              <a:buFont typeface="Noto Sans Symbols"/>
              <a:buNone/>
            </a:pPr>
            <a:endParaRPr sz="3200" b="0" i="0" u="none">
              <a:solidFill>
                <a:schemeClr val="dk1"/>
              </a:solidFill>
              <a:latin typeface="Tahoma"/>
              <a:ea typeface="Tahoma"/>
              <a:cs typeface="Tahoma"/>
              <a:sym typeface="Tahoma"/>
            </a:endParaRP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8"/>
          <p:cNvSpPr txBox="1"/>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US" sz="1400" b="1" i="1" u="none" baseline="-25000">
                <a:solidFill>
                  <a:srgbClr val="000000"/>
                </a:solidFill>
                <a:latin typeface="Arial"/>
                <a:ea typeface="Arial"/>
                <a:cs typeface="Arial"/>
                <a:sym typeface="Arial"/>
              </a:rPr>
              <a:t>42</a:t>
            </a:fld>
            <a:endParaRPr/>
          </a:p>
        </p:txBody>
      </p:sp>
      <p:sp>
        <p:nvSpPr>
          <p:cNvPr id="481" name="Google Shape;481;p38"/>
          <p:cNvSpPr txBox="1">
            <a:spLocks noGrp="1"/>
          </p:cNvSpPr>
          <p:nvPr>
            <p:ph type="title"/>
          </p:nvPr>
        </p:nvSpPr>
        <p:spPr>
          <a:xfrm>
            <a:off x="539750" y="-242887"/>
            <a:ext cx="82296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accent2"/>
              </a:buClr>
              <a:buSzPts val="4400"/>
              <a:buFont typeface="Tahoma"/>
              <a:buNone/>
            </a:pPr>
            <a:r>
              <a:rPr lang="en-US" sz="4400" b="0" i="0" u="none">
                <a:solidFill>
                  <a:schemeClr val="accent2"/>
                </a:solidFill>
                <a:latin typeface="Tahoma"/>
                <a:ea typeface="Tahoma"/>
                <a:cs typeface="Tahoma"/>
                <a:sym typeface="Tahoma"/>
              </a:rPr>
              <a:t>SHA-1 Overview</a:t>
            </a:r>
            <a:endParaRPr/>
          </a:p>
        </p:txBody>
      </p:sp>
      <p:sp>
        <p:nvSpPr>
          <p:cNvPr id="482" name="Google Shape;482;p38"/>
          <p:cNvSpPr txBox="1">
            <a:spLocks noGrp="1"/>
          </p:cNvSpPr>
          <p:nvPr>
            <p:ph type="body" idx="1"/>
          </p:nvPr>
        </p:nvSpPr>
        <p:spPr>
          <a:xfrm>
            <a:off x="571500" y="982662"/>
            <a:ext cx="8229600" cy="525621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2"/>
              </a:buClr>
              <a:buSzPts val="2800"/>
              <a:buFont typeface="Tahoma"/>
              <a:buNone/>
            </a:pPr>
            <a:r>
              <a:rPr lang="en-US" sz="2800" b="0" i="0" u="none">
                <a:solidFill>
                  <a:schemeClr val="accent2"/>
                </a:solidFill>
                <a:latin typeface="Tahoma"/>
                <a:ea typeface="Tahoma"/>
                <a:cs typeface="Tahoma"/>
                <a:sym typeface="Tahoma"/>
              </a:rPr>
              <a:t>Step 1</a:t>
            </a:r>
            <a:r>
              <a:rPr lang="en-US" sz="2800" b="0" i="0" u="none">
                <a:solidFill>
                  <a:schemeClr val="dk1"/>
                </a:solidFill>
                <a:latin typeface="Tahoma"/>
                <a:ea typeface="Tahoma"/>
                <a:cs typeface="Tahoma"/>
                <a:sym typeface="Tahoma"/>
              </a:rPr>
              <a:t>: Pad message so its length is 448 mod 512</a:t>
            </a:r>
            <a:endParaRPr/>
          </a:p>
          <a:p>
            <a:pPr marL="0" lvl="0" indent="0" algn="l" rtl="0">
              <a:lnSpc>
                <a:spcPct val="100000"/>
              </a:lnSpc>
              <a:spcBef>
                <a:spcPts val="560"/>
              </a:spcBef>
              <a:spcAft>
                <a:spcPts val="0"/>
              </a:spcAft>
              <a:buClr>
                <a:schemeClr val="accent2"/>
              </a:buClr>
              <a:buSzPts val="2800"/>
              <a:buFont typeface="Tahoma"/>
              <a:buNone/>
            </a:pPr>
            <a:r>
              <a:rPr lang="en-US" sz="2800" b="0" i="0" u="none">
                <a:solidFill>
                  <a:schemeClr val="accent2"/>
                </a:solidFill>
                <a:latin typeface="Tahoma"/>
                <a:ea typeface="Tahoma"/>
                <a:cs typeface="Tahoma"/>
                <a:sym typeface="Tahoma"/>
              </a:rPr>
              <a:t>Step 2</a:t>
            </a:r>
            <a:r>
              <a:rPr lang="en-US" sz="2800" b="0" i="0" u="none">
                <a:solidFill>
                  <a:schemeClr val="dk1"/>
                </a:solidFill>
                <a:latin typeface="Tahoma"/>
                <a:ea typeface="Tahoma"/>
                <a:cs typeface="Tahoma"/>
                <a:sym typeface="Tahoma"/>
              </a:rPr>
              <a:t>: Append a 64-bit length value to message</a:t>
            </a:r>
            <a:endParaRPr/>
          </a:p>
          <a:p>
            <a:pPr marL="0" lvl="0" indent="0" algn="l" rtl="0">
              <a:lnSpc>
                <a:spcPct val="100000"/>
              </a:lnSpc>
              <a:spcBef>
                <a:spcPts val="560"/>
              </a:spcBef>
              <a:spcAft>
                <a:spcPts val="0"/>
              </a:spcAft>
              <a:buClr>
                <a:schemeClr val="accent2"/>
              </a:buClr>
              <a:buSzPts val="2800"/>
              <a:buFont typeface="Tahoma"/>
              <a:buNone/>
            </a:pPr>
            <a:r>
              <a:rPr lang="en-US" sz="2800" b="0" i="0" u="none">
                <a:solidFill>
                  <a:schemeClr val="accent2"/>
                </a:solidFill>
                <a:latin typeface="Tahoma"/>
                <a:ea typeface="Tahoma"/>
                <a:cs typeface="Tahoma"/>
                <a:sym typeface="Tahoma"/>
              </a:rPr>
              <a:t>Step 3</a:t>
            </a:r>
            <a:r>
              <a:rPr lang="en-US" sz="2800" b="0" i="0" u="none">
                <a:solidFill>
                  <a:schemeClr val="dk1"/>
                </a:solidFill>
                <a:latin typeface="Tahoma"/>
                <a:ea typeface="Tahoma"/>
                <a:cs typeface="Tahoma"/>
                <a:sym typeface="Tahoma"/>
              </a:rPr>
              <a:t>: Initialise 5-word (160-bit) buffer 	  	   (A,B,C,D,E) </a:t>
            </a:r>
            <a:endParaRPr/>
          </a:p>
          <a:p>
            <a:pPr marL="0" lvl="0" indent="0" algn="l" rtl="0">
              <a:lnSpc>
                <a:spcPct val="100000"/>
              </a:lnSpc>
              <a:spcBef>
                <a:spcPts val="560"/>
              </a:spcBef>
              <a:spcAft>
                <a:spcPts val="0"/>
              </a:spcAft>
              <a:buClr>
                <a:schemeClr val="accent2"/>
              </a:buClr>
              <a:buSzPts val="2800"/>
              <a:buFont typeface="Tahoma"/>
              <a:buNone/>
            </a:pPr>
            <a:r>
              <a:rPr lang="en-US" sz="2800" b="0" i="0" u="none">
                <a:solidFill>
                  <a:schemeClr val="accent2"/>
                </a:solidFill>
                <a:latin typeface="Tahoma"/>
                <a:ea typeface="Tahoma"/>
                <a:cs typeface="Tahoma"/>
                <a:sym typeface="Tahoma"/>
              </a:rPr>
              <a:t>Step 4</a:t>
            </a:r>
            <a:r>
              <a:rPr lang="en-US" sz="2800" b="0" i="0" u="none">
                <a:solidFill>
                  <a:schemeClr val="dk1"/>
                </a:solidFill>
                <a:latin typeface="Tahoma"/>
                <a:ea typeface="Tahoma"/>
                <a:cs typeface="Tahoma"/>
                <a:sym typeface="Tahoma"/>
              </a:rPr>
              <a:t>: Process message in 16-word (512-bit) 	   chunks:</a:t>
            </a:r>
            <a:endParaRPr/>
          </a:p>
          <a:p>
            <a:pPr marL="1314450" lvl="2" indent="-457200" algn="l" rtl="0">
              <a:lnSpc>
                <a:spcPct val="100000"/>
              </a:lnSpc>
              <a:spcBef>
                <a:spcPts val="400"/>
              </a:spcBef>
              <a:spcAft>
                <a:spcPts val="0"/>
              </a:spcAft>
              <a:buClr>
                <a:schemeClr val="dk1"/>
              </a:buClr>
              <a:buSzPts val="2000"/>
              <a:buFont typeface="Tahoma"/>
              <a:buChar char="•"/>
            </a:pPr>
            <a:r>
              <a:rPr lang="en-US" sz="2000" b="0" i="0" u="none">
                <a:solidFill>
                  <a:schemeClr val="dk1"/>
                </a:solidFill>
                <a:latin typeface="Tahoma"/>
                <a:ea typeface="Tahoma"/>
                <a:cs typeface="Tahoma"/>
                <a:sym typeface="Tahoma"/>
              </a:rPr>
              <a:t>expand 16 words into 80 words by mixing &amp; shifting </a:t>
            </a:r>
            <a:endParaRPr/>
          </a:p>
          <a:p>
            <a:pPr marL="1314450" lvl="2" indent="-457200" algn="l" rtl="0">
              <a:lnSpc>
                <a:spcPct val="100000"/>
              </a:lnSpc>
              <a:spcBef>
                <a:spcPts val="400"/>
              </a:spcBef>
              <a:spcAft>
                <a:spcPts val="0"/>
              </a:spcAft>
              <a:buClr>
                <a:schemeClr val="dk1"/>
              </a:buClr>
              <a:buSzPts val="2000"/>
              <a:buFont typeface="Tahoma"/>
              <a:buChar char="•"/>
            </a:pPr>
            <a:r>
              <a:rPr lang="en-US" sz="2000" b="0" i="0" u="none">
                <a:solidFill>
                  <a:schemeClr val="dk1"/>
                </a:solidFill>
                <a:latin typeface="Tahoma"/>
                <a:ea typeface="Tahoma"/>
                <a:cs typeface="Tahoma"/>
                <a:sym typeface="Tahoma"/>
              </a:rPr>
              <a:t>add output to input buffer to form new buffer value </a:t>
            </a:r>
            <a:endParaRPr/>
          </a:p>
          <a:p>
            <a:pPr marL="0" lvl="0" indent="0" algn="l" rtl="0">
              <a:lnSpc>
                <a:spcPct val="100000"/>
              </a:lnSpc>
              <a:spcBef>
                <a:spcPts val="560"/>
              </a:spcBef>
              <a:spcAft>
                <a:spcPts val="0"/>
              </a:spcAft>
              <a:buClr>
                <a:schemeClr val="accent2"/>
              </a:buClr>
              <a:buSzPts val="2800"/>
              <a:buFont typeface="Tahoma"/>
              <a:buNone/>
            </a:pPr>
            <a:r>
              <a:rPr lang="en-US" sz="2800" b="0" i="0" u="none">
                <a:solidFill>
                  <a:schemeClr val="accent2"/>
                </a:solidFill>
                <a:latin typeface="Tahoma"/>
                <a:ea typeface="Tahoma"/>
                <a:cs typeface="Tahoma"/>
                <a:sym typeface="Tahoma"/>
              </a:rPr>
              <a:t>Step 5</a:t>
            </a:r>
            <a:r>
              <a:rPr lang="en-US" sz="2800" b="0" i="0" u="none">
                <a:solidFill>
                  <a:schemeClr val="dk1"/>
                </a:solidFill>
                <a:latin typeface="Tahoma"/>
                <a:ea typeface="Tahoma"/>
                <a:cs typeface="Tahoma"/>
                <a:sym typeface="Tahoma"/>
              </a:rPr>
              <a:t>: Output hash value is the final buffer value </a:t>
            </a:r>
            <a:endParaRP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873710A-0578-614B-DA98-3A42337925F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t>43</a:t>
            </a:fld>
            <a:endParaRPr lang="en-US"/>
          </a:p>
        </p:txBody>
      </p:sp>
      <p:pic>
        <p:nvPicPr>
          <p:cNvPr id="5" name="Picture 5" descr="Diagram, schematic&#10;&#10;Description automatically generated">
            <a:extLst>
              <a:ext uri="{FF2B5EF4-FFF2-40B4-BE49-F238E27FC236}">
                <a16:creationId xmlns:a16="http://schemas.microsoft.com/office/drawing/2014/main" id="{DC3A5DEE-CE5B-AD2D-4D19-C486A81B85BA}"/>
              </a:ext>
            </a:extLst>
          </p:cNvPr>
          <p:cNvPicPr>
            <a:picLocks noChangeAspect="1"/>
          </p:cNvPicPr>
          <p:nvPr/>
        </p:nvPicPr>
        <p:blipFill>
          <a:blip r:embed="rId2"/>
          <a:stretch>
            <a:fillRect/>
          </a:stretch>
        </p:blipFill>
        <p:spPr>
          <a:xfrm>
            <a:off x="435514" y="249833"/>
            <a:ext cx="8507895" cy="6358332"/>
          </a:xfrm>
          <a:prstGeom prst="rect">
            <a:avLst/>
          </a:prstGeom>
        </p:spPr>
      </p:pic>
    </p:spTree>
    <p:extLst>
      <p:ext uri="{BB962C8B-B14F-4D97-AF65-F5344CB8AC3E}">
        <p14:creationId xmlns:p14="http://schemas.microsoft.com/office/powerpoint/2010/main" val="218686178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8" name="Google Shape;488;p39"/>
          <p:cNvSpPr txBox="1"/>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US" sz="1400" b="1" i="1" u="none" baseline="-25000">
                <a:solidFill>
                  <a:srgbClr val="000000"/>
                </a:solidFill>
                <a:latin typeface="Arial"/>
                <a:ea typeface="Arial"/>
                <a:cs typeface="Arial"/>
                <a:sym typeface="Arial"/>
              </a:rPr>
              <a:t>44</a:t>
            </a:fld>
            <a:endParaRPr/>
          </a:p>
        </p:txBody>
      </p:sp>
      <p:sp>
        <p:nvSpPr>
          <p:cNvPr id="489" name="Google Shape;489;p39"/>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accent2"/>
              </a:buClr>
              <a:buSzPts val="4400"/>
              <a:buFont typeface="Tahoma"/>
              <a:buNone/>
            </a:pPr>
            <a:r>
              <a:rPr lang="en-US" sz="4400" b="0" i="0" u="none">
                <a:solidFill>
                  <a:schemeClr val="accent2"/>
                </a:solidFill>
                <a:latin typeface="Tahoma"/>
                <a:ea typeface="Tahoma"/>
                <a:cs typeface="Tahoma"/>
                <a:sym typeface="Tahoma"/>
              </a:rPr>
              <a:t>SHA-1 Compression Function</a:t>
            </a:r>
            <a:endParaRPr/>
          </a:p>
        </p:txBody>
      </p:sp>
      <p:sp>
        <p:nvSpPr>
          <p:cNvPr id="490" name="Google Shape;490;p39"/>
          <p:cNvSpPr txBox="1">
            <a:spLocks noGrp="1"/>
          </p:cNvSpPr>
          <p:nvPr>
            <p:ph type="body" idx="1"/>
          </p:nvPr>
        </p:nvSpPr>
        <p:spPr>
          <a:xfrm>
            <a:off x="457200" y="1600200"/>
            <a:ext cx="8229600" cy="4645025"/>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dk1"/>
              </a:buClr>
              <a:buSzPts val="3200"/>
              <a:buFont typeface="Tahoma"/>
              <a:buChar char="•"/>
            </a:pPr>
            <a:r>
              <a:rPr lang="en-US" sz="3200" b="0" i="0" u="none">
                <a:solidFill>
                  <a:schemeClr val="dk1"/>
                </a:solidFill>
                <a:latin typeface="Tahoma"/>
                <a:ea typeface="Tahoma"/>
                <a:cs typeface="Tahoma"/>
                <a:sym typeface="Tahoma"/>
              </a:rPr>
              <a:t>each round replaces the 5 buffer words thus:</a:t>
            </a:r>
            <a:endParaRPr/>
          </a:p>
          <a:p>
            <a:pPr marL="742950" lvl="1" indent="-285750" algn="l" rtl="0">
              <a:lnSpc>
                <a:spcPct val="90000"/>
              </a:lnSpc>
              <a:spcBef>
                <a:spcPts val="400"/>
              </a:spcBef>
              <a:spcAft>
                <a:spcPts val="0"/>
              </a:spcAft>
              <a:buClr>
                <a:schemeClr val="dk1"/>
              </a:buClr>
              <a:buSzPts val="2000"/>
              <a:buFont typeface="Tahoma"/>
              <a:buNone/>
            </a:pPr>
            <a:r>
              <a:rPr lang="en-US" sz="2000" b="0" i="0" u="none">
                <a:solidFill>
                  <a:schemeClr val="dk1"/>
                </a:solidFill>
                <a:latin typeface="Tahoma"/>
                <a:ea typeface="Tahoma"/>
                <a:cs typeface="Tahoma"/>
                <a:sym typeface="Tahoma"/>
              </a:rPr>
              <a:t>(A,B,C,D,E) &lt;-(E+f(t,B,C,D)+(A&lt;&lt;5)+W</a:t>
            </a:r>
            <a:r>
              <a:rPr lang="en-US" sz="2000" b="0" i="0" u="none" baseline="-25000">
                <a:solidFill>
                  <a:schemeClr val="dk1"/>
                </a:solidFill>
                <a:latin typeface="Tahoma"/>
                <a:ea typeface="Tahoma"/>
                <a:cs typeface="Tahoma"/>
                <a:sym typeface="Tahoma"/>
              </a:rPr>
              <a:t>t</a:t>
            </a:r>
            <a:r>
              <a:rPr lang="en-US" sz="2000" b="0" i="0" u="none">
                <a:solidFill>
                  <a:schemeClr val="dk1"/>
                </a:solidFill>
                <a:latin typeface="Tahoma"/>
                <a:ea typeface="Tahoma"/>
                <a:cs typeface="Tahoma"/>
                <a:sym typeface="Tahoma"/>
              </a:rPr>
              <a:t>+K</a:t>
            </a:r>
            <a:r>
              <a:rPr lang="en-US" sz="2000" b="0" i="0" u="none" baseline="-25000">
                <a:solidFill>
                  <a:schemeClr val="dk1"/>
                </a:solidFill>
                <a:latin typeface="Tahoma"/>
                <a:ea typeface="Tahoma"/>
                <a:cs typeface="Tahoma"/>
                <a:sym typeface="Tahoma"/>
              </a:rPr>
              <a:t>t</a:t>
            </a:r>
            <a:r>
              <a:rPr lang="en-US" sz="2000" b="0" i="0" u="none">
                <a:solidFill>
                  <a:schemeClr val="dk1"/>
                </a:solidFill>
                <a:latin typeface="Tahoma"/>
                <a:ea typeface="Tahoma"/>
                <a:cs typeface="Tahoma"/>
                <a:sym typeface="Tahoma"/>
              </a:rPr>
              <a:t>),A,(B&lt;&lt;30),C,D)</a:t>
            </a:r>
            <a:endParaRPr/>
          </a:p>
          <a:p>
            <a:pPr marL="342900" lvl="0" indent="-342900" algn="l" rtl="0">
              <a:lnSpc>
                <a:spcPct val="90000"/>
              </a:lnSpc>
              <a:spcBef>
                <a:spcPts val="640"/>
              </a:spcBef>
              <a:spcAft>
                <a:spcPts val="0"/>
              </a:spcAft>
              <a:buClr>
                <a:schemeClr val="dk1"/>
              </a:buClr>
              <a:buSzPts val="3200"/>
              <a:buFont typeface="Tahoma"/>
              <a:buChar char="•"/>
            </a:pPr>
            <a:r>
              <a:rPr lang="en-US" sz="3200" b="0" i="0" u="none">
                <a:solidFill>
                  <a:schemeClr val="dk1"/>
                </a:solidFill>
                <a:latin typeface="Tahoma"/>
                <a:ea typeface="Tahoma"/>
                <a:cs typeface="Tahoma"/>
                <a:sym typeface="Tahoma"/>
              </a:rPr>
              <a:t>a,b,c,d,e refer to the 5 words of the buffer</a:t>
            </a:r>
            <a:endParaRPr/>
          </a:p>
          <a:p>
            <a:pPr marL="342900" lvl="0" indent="-342900" algn="l" rtl="0">
              <a:lnSpc>
                <a:spcPct val="90000"/>
              </a:lnSpc>
              <a:spcBef>
                <a:spcPts val="640"/>
              </a:spcBef>
              <a:spcAft>
                <a:spcPts val="0"/>
              </a:spcAft>
              <a:buClr>
                <a:schemeClr val="dk1"/>
              </a:buClr>
              <a:buSzPts val="2000"/>
              <a:buFont typeface="Tahoma"/>
              <a:buChar char="•"/>
            </a:pPr>
            <a:r>
              <a:rPr lang="en-US" sz="2000" b="0" i="0" u="none">
                <a:solidFill>
                  <a:schemeClr val="dk1"/>
                </a:solidFill>
                <a:latin typeface="Tahoma"/>
                <a:ea typeface="Tahoma"/>
                <a:cs typeface="Tahoma"/>
                <a:sym typeface="Tahoma"/>
              </a:rPr>
              <a:t>t</a:t>
            </a:r>
            <a:r>
              <a:rPr lang="en-US" sz="3200" b="0" i="0" u="none">
                <a:solidFill>
                  <a:schemeClr val="dk1"/>
                </a:solidFill>
                <a:latin typeface="Tahoma"/>
                <a:ea typeface="Tahoma"/>
                <a:cs typeface="Tahoma"/>
                <a:sym typeface="Tahoma"/>
              </a:rPr>
              <a:t> is the step number</a:t>
            </a:r>
            <a:endParaRPr/>
          </a:p>
          <a:p>
            <a:pPr marL="342900" lvl="0" indent="-342900" algn="l" rtl="0">
              <a:lnSpc>
                <a:spcPct val="90000"/>
              </a:lnSpc>
              <a:spcBef>
                <a:spcPts val="640"/>
              </a:spcBef>
              <a:spcAft>
                <a:spcPts val="0"/>
              </a:spcAft>
              <a:buClr>
                <a:schemeClr val="dk1"/>
              </a:buClr>
              <a:buSzPts val="2800"/>
              <a:buFont typeface="Tahoma"/>
              <a:buChar char="•"/>
            </a:pPr>
            <a:r>
              <a:rPr lang="en-US" sz="2800" b="0" i="0" u="none">
                <a:solidFill>
                  <a:schemeClr val="dk1"/>
                </a:solidFill>
                <a:latin typeface="Tahoma"/>
                <a:ea typeface="Tahoma"/>
                <a:cs typeface="Tahoma"/>
                <a:sym typeface="Tahoma"/>
              </a:rPr>
              <a:t>f(t,B,C,D) </a:t>
            </a:r>
            <a:r>
              <a:rPr lang="en-US" sz="3200" b="0" i="0" u="none">
                <a:solidFill>
                  <a:schemeClr val="dk1"/>
                </a:solidFill>
                <a:latin typeface="Tahoma"/>
                <a:ea typeface="Tahoma"/>
                <a:cs typeface="Tahoma"/>
                <a:sym typeface="Tahoma"/>
              </a:rPr>
              <a:t>is nonlinear function for round</a:t>
            </a:r>
            <a:endParaRPr/>
          </a:p>
          <a:p>
            <a:pPr marL="342900" lvl="0" indent="-342900" algn="l" rtl="0">
              <a:lnSpc>
                <a:spcPct val="90000"/>
              </a:lnSpc>
              <a:spcBef>
                <a:spcPts val="640"/>
              </a:spcBef>
              <a:spcAft>
                <a:spcPts val="0"/>
              </a:spcAft>
              <a:buClr>
                <a:schemeClr val="dk1"/>
              </a:buClr>
              <a:buSzPts val="2400"/>
              <a:buFont typeface="Tahoma"/>
              <a:buChar char="•"/>
            </a:pPr>
            <a:r>
              <a:rPr lang="en-US" sz="2400" b="0" i="0" u="none">
                <a:solidFill>
                  <a:schemeClr val="dk1"/>
                </a:solidFill>
                <a:latin typeface="Tahoma"/>
                <a:ea typeface="Tahoma"/>
                <a:cs typeface="Tahoma"/>
                <a:sym typeface="Tahoma"/>
              </a:rPr>
              <a:t>W</a:t>
            </a:r>
            <a:r>
              <a:rPr lang="en-US" sz="2400" b="0" i="0" u="none" baseline="-25000">
                <a:solidFill>
                  <a:schemeClr val="dk1"/>
                </a:solidFill>
                <a:latin typeface="Tahoma"/>
                <a:ea typeface="Tahoma"/>
                <a:cs typeface="Tahoma"/>
                <a:sym typeface="Tahoma"/>
              </a:rPr>
              <a:t>t </a:t>
            </a:r>
            <a:r>
              <a:rPr lang="en-US" sz="3200" b="0" i="0" u="none">
                <a:solidFill>
                  <a:schemeClr val="dk1"/>
                </a:solidFill>
                <a:latin typeface="Tahoma"/>
                <a:ea typeface="Tahoma"/>
                <a:cs typeface="Tahoma"/>
                <a:sym typeface="Tahoma"/>
              </a:rPr>
              <a:t>is derived from the message block </a:t>
            </a:r>
            <a:endParaRPr/>
          </a:p>
          <a:p>
            <a:pPr marL="342900" lvl="0" indent="-342900" algn="l" rtl="0">
              <a:lnSpc>
                <a:spcPct val="90000"/>
              </a:lnSpc>
              <a:spcBef>
                <a:spcPts val="640"/>
              </a:spcBef>
              <a:spcAft>
                <a:spcPts val="0"/>
              </a:spcAft>
              <a:buClr>
                <a:schemeClr val="dk1"/>
              </a:buClr>
              <a:buSzPts val="2800"/>
              <a:buFont typeface="Tahoma"/>
              <a:buChar char="•"/>
            </a:pPr>
            <a:r>
              <a:rPr lang="en-US" sz="2800" b="0" i="0" u="none">
                <a:solidFill>
                  <a:schemeClr val="dk1"/>
                </a:solidFill>
                <a:latin typeface="Tahoma"/>
                <a:ea typeface="Tahoma"/>
                <a:cs typeface="Tahoma"/>
                <a:sym typeface="Tahoma"/>
              </a:rPr>
              <a:t>K</a:t>
            </a:r>
            <a:r>
              <a:rPr lang="en-US" sz="2800" b="0" i="0" u="none" baseline="-25000">
                <a:solidFill>
                  <a:schemeClr val="dk1"/>
                </a:solidFill>
                <a:latin typeface="Tahoma"/>
                <a:ea typeface="Tahoma"/>
                <a:cs typeface="Tahoma"/>
                <a:sym typeface="Tahoma"/>
              </a:rPr>
              <a:t>t</a:t>
            </a:r>
            <a:r>
              <a:rPr lang="en-US" sz="3200" b="0" i="0" u="none">
                <a:solidFill>
                  <a:schemeClr val="dk1"/>
                </a:solidFill>
                <a:latin typeface="Tahoma"/>
                <a:ea typeface="Tahoma"/>
                <a:cs typeface="Tahoma"/>
                <a:sym typeface="Tahoma"/>
              </a:rPr>
              <a:t> is a constant value derived from sin function</a:t>
            </a:r>
            <a:endParaRPr/>
          </a:p>
          <a:p>
            <a:pPr marL="342900" lvl="0" indent="-139700" algn="l" rtl="0">
              <a:spcBef>
                <a:spcPts val="640"/>
              </a:spcBef>
              <a:spcAft>
                <a:spcPts val="0"/>
              </a:spcAft>
              <a:buClr>
                <a:schemeClr val="dk1"/>
              </a:buClr>
              <a:buSzPts val="3200"/>
              <a:buFont typeface="Comic Sans MS"/>
              <a:buNone/>
            </a:pPr>
            <a:endParaRPr sz="3200" b="0" i="0" u="none">
              <a:solidFill>
                <a:schemeClr val="dk1"/>
              </a:solidFill>
              <a:latin typeface="Tahoma"/>
              <a:ea typeface="Tahoma"/>
              <a:cs typeface="Tahoma"/>
              <a:sym typeface="Tahoma"/>
            </a:endParaRP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40"/>
          <p:cNvSpPr txBox="1"/>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US" sz="1400" b="1" i="1" u="none" baseline="-25000">
                <a:solidFill>
                  <a:srgbClr val="000000"/>
                </a:solidFill>
                <a:latin typeface="Arial"/>
                <a:ea typeface="Arial"/>
                <a:cs typeface="Arial"/>
                <a:sym typeface="Arial"/>
              </a:rPr>
              <a:t>45</a:t>
            </a:fld>
            <a:endParaRPr/>
          </a:p>
        </p:txBody>
      </p:sp>
      <p:sp>
        <p:nvSpPr>
          <p:cNvPr id="497" name="Google Shape;497;p40"/>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accent2"/>
              </a:buClr>
              <a:buSzPts val="4400"/>
              <a:buFont typeface="Tahoma"/>
              <a:buNone/>
            </a:pPr>
            <a:r>
              <a:rPr lang="en-US" sz="4400" b="0" i="0" u="none">
                <a:solidFill>
                  <a:schemeClr val="accent2"/>
                </a:solidFill>
                <a:latin typeface="Tahoma"/>
                <a:ea typeface="Tahoma"/>
                <a:cs typeface="Tahoma"/>
                <a:sym typeface="Tahoma"/>
              </a:rPr>
              <a:t>SHA-1 Compression Function</a:t>
            </a:r>
            <a:endParaRPr/>
          </a:p>
        </p:txBody>
      </p:sp>
      <p:pic>
        <p:nvPicPr>
          <p:cNvPr id="498" name="Google Shape;498;p40"/>
          <p:cNvPicPr preferRelativeResize="0">
            <a:picLocks noGrp="1"/>
          </p:cNvPicPr>
          <p:nvPr>
            <p:ph type="body" idx="1"/>
          </p:nvPr>
        </p:nvPicPr>
        <p:blipFill rotWithShape="1">
          <a:blip r:embed="rId3">
            <a:alphaModFix/>
          </a:blip>
          <a:srcRect/>
          <a:stretch/>
        </p:blipFill>
        <p:spPr>
          <a:xfrm>
            <a:off x="457200" y="1600200"/>
            <a:ext cx="8229600" cy="4525962"/>
          </a:xfrm>
          <a:prstGeom prst="rect">
            <a:avLst/>
          </a:prstGeom>
          <a:noFill/>
          <a:ln>
            <a:noFill/>
          </a:ln>
        </p:spPr>
      </p:pic>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41"/>
          <p:cNvSpPr txBox="1"/>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US" sz="1400" b="1" i="1" u="none" baseline="-25000">
                <a:solidFill>
                  <a:srgbClr val="000000"/>
                </a:solidFill>
                <a:latin typeface="Arial"/>
                <a:ea typeface="Arial"/>
                <a:cs typeface="Arial"/>
                <a:sym typeface="Arial"/>
              </a:rPr>
              <a:t>46</a:t>
            </a:fld>
            <a:endParaRPr/>
          </a:p>
        </p:txBody>
      </p:sp>
      <p:sp>
        <p:nvSpPr>
          <p:cNvPr id="505" name="Google Shape;505;p41"/>
          <p:cNvSpPr txBox="1">
            <a:spLocks noGrp="1"/>
          </p:cNvSpPr>
          <p:nvPr>
            <p:ph type="title"/>
          </p:nvPr>
        </p:nvSpPr>
        <p:spPr>
          <a:xfrm>
            <a:off x="468312" y="0"/>
            <a:ext cx="82296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accent2"/>
              </a:buClr>
              <a:buSzPts val="4400"/>
              <a:buFont typeface="Tahoma"/>
              <a:buNone/>
            </a:pPr>
            <a:r>
              <a:rPr lang="en-US" sz="4400" b="0" i="0" u="none">
                <a:solidFill>
                  <a:schemeClr val="accent2"/>
                </a:solidFill>
                <a:latin typeface="Tahoma"/>
                <a:ea typeface="Tahoma"/>
                <a:cs typeface="Tahoma"/>
                <a:sym typeface="Tahoma"/>
              </a:rPr>
              <a:t>SHA-1 verses MD5</a:t>
            </a:r>
            <a:endParaRPr/>
          </a:p>
        </p:txBody>
      </p:sp>
      <p:sp>
        <p:nvSpPr>
          <p:cNvPr id="506" name="Google Shape;506;p41"/>
          <p:cNvSpPr txBox="1">
            <a:spLocks noGrp="1"/>
          </p:cNvSpPr>
          <p:nvPr>
            <p:ph type="body" idx="1"/>
          </p:nvPr>
        </p:nvSpPr>
        <p:spPr>
          <a:xfrm>
            <a:off x="395287" y="1268412"/>
            <a:ext cx="8229600" cy="4525962"/>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dk1"/>
              </a:buClr>
              <a:buSzPts val="3200"/>
              <a:buFont typeface="Noto Sans Symbols"/>
              <a:buChar char="⮚"/>
            </a:pPr>
            <a:r>
              <a:rPr lang="en-US" sz="3200" b="0" i="0" u="none">
                <a:solidFill>
                  <a:schemeClr val="dk1"/>
                </a:solidFill>
                <a:latin typeface="Tahoma"/>
                <a:ea typeface="Tahoma"/>
                <a:cs typeface="Tahoma"/>
                <a:sym typeface="Tahoma"/>
              </a:rPr>
              <a:t>brute force attack is harder (160 vs 128 bits for MD5) </a:t>
            </a:r>
            <a:endParaRPr/>
          </a:p>
          <a:p>
            <a:pPr marL="342900" lvl="0" indent="-342900" algn="l" rtl="0">
              <a:lnSpc>
                <a:spcPct val="100000"/>
              </a:lnSpc>
              <a:spcBef>
                <a:spcPts val="640"/>
              </a:spcBef>
              <a:spcAft>
                <a:spcPts val="0"/>
              </a:spcAft>
              <a:buClr>
                <a:schemeClr val="dk1"/>
              </a:buClr>
              <a:buSzPts val="3200"/>
              <a:buFont typeface="Noto Sans Symbols"/>
              <a:buChar char="⮚"/>
            </a:pPr>
            <a:r>
              <a:rPr lang="en-US" sz="3200" b="0" i="0" u="none">
                <a:solidFill>
                  <a:schemeClr val="dk1"/>
                </a:solidFill>
                <a:latin typeface="Tahoma"/>
                <a:ea typeface="Tahoma"/>
                <a:cs typeface="Tahoma"/>
                <a:sym typeface="Tahoma"/>
              </a:rPr>
              <a:t>not vulnerable to any known attacks (compared to MD4/5) </a:t>
            </a:r>
            <a:endParaRPr/>
          </a:p>
          <a:p>
            <a:pPr marL="342900" lvl="0" indent="-342900" algn="l" rtl="0">
              <a:lnSpc>
                <a:spcPct val="100000"/>
              </a:lnSpc>
              <a:spcBef>
                <a:spcPts val="640"/>
              </a:spcBef>
              <a:spcAft>
                <a:spcPts val="0"/>
              </a:spcAft>
              <a:buClr>
                <a:schemeClr val="dk1"/>
              </a:buClr>
              <a:buSzPts val="3200"/>
              <a:buFont typeface="Noto Sans Symbols"/>
              <a:buChar char="⮚"/>
            </a:pPr>
            <a:r>
              <a:rPr lang="en-US" sz="3200" b="0" i="0" u="none">
                <a:solidFill>
                  <a:schemeClr val="dk1"/>
                </a:solidFill>
                <a:latin typeface="Tahoma"/>
                <a:ea typeface="Tahoma"/>
                <a:cs typeface="Tahoma"/>
                <a:sym typeface="Tahoma"/>
              </a:rPr>
              <a:t>a little slower than MD5</a:t>
            </a:r>
            <a:endParaRPr/>
          </a:p>
          <a:p>
            <a:pPr marL="342900" lvl="0" indent="-342900" algn="l" rtl="0">
              <a:lnSpc>
                <a:spcPct val="100000"/>
              </a:lnSpc>
              <a:spcBef>
                <a:spcPts val="640"/>
              </a:spcBef>
              <a:spcAft>
                <a:spcPts val="0"/>
              </a:spcAft>
              <a:buClr>
                <a:schemeClr val="dk1"/>
              </a:buClr>
              <a:buSzPts val="3200"/>
              <a:buFont typeface="Noto Sans Symbols"/>
              <a:buChar char="⮚"/>
            </a:pPr>
            <a:r>
              <a:rPr lang="en-US" sz="3200" b="0" i="0" u="none">
                <a:solidFill>
                  <a:schemeClr val="dk1"/>
                </a:solidFill>
                <a:latin typeface="Tahoma"/>
                <a:ea typeface="Tahoma"/>
                <a:cs typeface="Tahoma"/>
                <a:sym typeface="Tahoma"/>
              </a:rPr>
              <a:t>both designed as simple and compact</a:t>
            </a:r>
            <a:endParaRPr/>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42"/>
          <p:cNvSpPr txBox="1"/>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US" sz="1400" b="1" i="1" u="none" baseline="-25000">
                <a:solidFill>
                  <a:srgbClr val="000000"/>
                </a:solidFill>
                <a:latin typeface="Arial"/>
                <a:ea typeface="Arial"/>
                <a:cs typeface="Arial"/>
                <a:sym typeface="Arial"/>
              </a:rPr>
              <a:t>47</a:t>
            </a:fld>
            <a:endParaRPr/>
          </a:p>
        </p:txBody>
      </p:sp>
      <p:sp>
        <p:nvSpPr>
          <p:cNvPr id="513" name="Google Shape;513;p42"/>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accent2"/>
              </a:buClr>
              <a:buSzPts val="4400"/>
              <a:buFont typeface="Tahoma"/>
              <a:buNone/>
            </a:pPr>
            <a:r>
              <a:rPr lang="en-US" sz="4400" b="0" i="0" u="none">
                <a:solidFill>
                  <a:schemeClr val="accent2"/>
                </a:solidFill>
                <a:latin typeface="Tahoma"/>
                <a:ea typeface="Tahoma"/>
                <a:cs typeface="Tahoma"/>
                <a:sym typeface="Tahoma"/>
              </a:rPr>
              <a:t>Revised Secure Hash Standard</a:t>
            </a:r>
            <a:endParaRPr/>
          </a:p>
        </p:txBody>
      </p:sp>
      <p:sp>
        <p:nvSpPr>
          <p:cNvPr id="514" name="Google Shape;514;p42"/>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dk1"/>
              </a:buClr>
              <a:buSzPts val="3200"/>
              <a:buFont typeface="Noto Sans Symbols"/>
              <a:buChar char="⮚"/>
            </a:pPr>
            <a:r>
              <a:rPr lang="en-US" sz="3200" b="0" i="0" u="none">
                <a:solidFill>
                  <a:schemeClr val="dk1"/>
                </a:solidFill>
                <a:latin typeface="Tahoma"/>
                <a:ea typeface="Tahoma"/>
                <a:cs typeface="Tahoma"/>
                <a:sym typeface="Tahoma"/>
              </a:rPr>
              <a:t>NIST has issued a revision FIPS 180-2</a:t>
            </a:r>
            <a:endParaRPr/>
          </a:p>
          <a:p>
            <a:pPr marL="342900" lvl="0" indent="-342900" algn="l" rtl="0">
              <a:lnSpc>
                <a:spcPct val="100000"/>
              </a:lnSpc>
              <a:spcBef>
                <a:spcPts val="640"/>
              </a:spcBef>
              <a:spcAft>
                <a:spcPts val="0"/>
              </a:spcAft>
              <a:buClr>
                <a:schemeClr val="dk1"/>
              </a:buClr>
              <a:buSzPts val="3200"/>
              <a:buFont typeface="Noto Sans Symbols"/>
              <a:buChar char="⮚"/>
            </a:pPr>
            <a:r>
              <a:rPr lang="en-US" sz="3200" b="0" i="0" u="none">
                <a:solidFill>
                  <a:schemeClr val="dk1"/>
                </a:solidFill>
                <a:latin typeface="Tahoma"/>
                <a:ea typeface="Tahoma"/>
                <a:cs typeface="Tahoma"/>
                <a:sym typeface="Tahoma"/>
              </a:rPr>
              <a:t>adds additional hash algorithms </a:t>
            </a:r>
            <a:endParaRPr/>
          </a:p>
          <a:p>
            <a:pPr marL="342900" lvl="0" indent="-342900" algn="l" rtl="0">
              <a:lnSpc>
                <a:spcPct val="100000"/>
              </a:lnSpc>
              <a:spcBef>
                <a:spcPts val="640"/>
              </a:spcBef>
              <a:spcAft>
                <a:spcPts val="0"/>
              </a:spcAft>
              <a:buClr>
                <a:schemeClr val="dk1"/>
              </a:buClr>
              <a:buSzPts val="3200"/>
              <a:buFont typeface="Noto Sans Symbols"/>
              <a:buChar char="⮚"/>
            </a:pPr>
            <a:r>
              <a:rPr lang="en-US" sz="3200" b="0" i="0" u="none">
                <a:solidFill>
                  <a:schemeClr val="dk1"/>
                </a:solidFill>
                <a:latin typeface="Tahoma"/>
                <a:ea typeface="Tahoma"/>
                <a:cs typeface="Tahoma"/>
                <a:sym typeface="Tahoma"/>
              </a:rPr>
              <a:t>SHA-224, SHA-256, SHA-384, SHA-512</a:t>
            </a:r>
            <a:endParaRPr/>
          </a:p>
          <a:p>
            <a:pPr marL="342900" lvl="0" indent="-342900" algn="l" rtl="0">
              <a:lnSpc>
                <a:spcPct val="100000"/>
              </a:lnSpc>
              <a:spcBef>
                <a:spcPts val="640"/>
              </a:spcBef>
              <a:spcAft>
                <a:spcPts val="0"/>
              </a:spcAft>
              <a:buClr>
                <a:schemeClr val="dk1"/>
              </a:buClr>
              <a:buSzPts val="3200"/>
              <a:buFont typeface="Noto Sans Symbols"/>
              <a:buChar char="⮚"/>
            </a:pPr>
            <a:r>
              <a:rPr lang="en-US" sz="3200" b="0" i="0" u="none">
                <a:solidFill>
                  <a:schemeClr val="dk1"/>
                </a:solidFill>
                <a:latin typeface="Tahoma"/>
                <a:ea typeface="Tahoma"/>
                <a:cs typeface="Tahoma"/>
                <a:sym typeface="Tahoma"/>
              </a:rPr>
              <a:t>designed for compatibility with increased security provided by the AES cipher</a:t>
            </a:r>
            <a:endParaRPr/>
          </a:p>
          <a:p>
            <a:pPr marL="342900" lvl="0" indent="-342900" algn="l" rtl="0">
              <a:lnSpc>
                <a:spcPct val="100000"/>
              </a:lnSpc>
              <a:spcBef>
                <a:spcPts val="640"/>
              </a:spcBef>
              <a:spcAft>
                <a:spcPts val="0"/>
              </a:spcAft>
              <a:buClr>
                <a:schemeClr val="dk1"/>
              </a:buClr>
              <a:buSzPts val="3200"/>
              <a:buFont typeface="Noto Sans Symbols"/>
              <a:buChar char="⮚"/>
            </a:pPr>
            <a:r>
              <a:rPr lang="en-US" sz="3200" b="0" i="0" u="none">
                <a:solidFill>
                  <a:schemeClr val="dk1"/>
                </a:solidFill>
                <a:latin typeface="Tahoma"/>
                <a:ea typeface="Tahoma"/>
                <a:cs typeface="Tahoma"/>
                <a:sym typeface="Tahoma"/>
              </a:rPr>
              <a:t>structure &amp; detail is similar to SHA-1</a:t>
            </a:r>
            <a:endParaRPr/>
          </a:p>
          <a:p>
            <a:pPr marL="342900" lvl="0" indent="-342900" algn="l" rtl="0">
              <a:lnSpc>
                <a:spcPct val="100000"/>
              </a:lnSpc>
              <a:spcBef>
                <a:spcPts val="640"/>
              </a:spcBef>
              <a:spcAft>
                <a:spcPts val="0"/>
              </a:spcAft>
              <a:buClr>
                <a:schemeClr val="dk1"/>
              </a:buClr>
              <a:buSzPts val="3200"/>
              <a:buFont typeface="Noto Sans Symbols"/>
              <a:buChar char="⮚"/>
            </a:pPr>
            <a:r>
              <a:rPr lang="en-US" sz="3200" b="0" i="0" u="none">
                <a:solidFill>
                  <a:schemeClr val="dk1"/>
                </a:solidFill>
                <a:latin typeface="Tahoma"/>
                <a:ea typeface="Tahoma"/>
                <a:cs typeface="Tahoma"/>
                <a:sym typeface="Tahoma"/>
              </a:rPr>
              <a:t>hence analysis should be similar</a:t>
            </a:r>
            <a:endParaRP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43"/>
          <p:cNvSpPr txBox="1"/>
          <p:nvPr/>
        </p:nvSpPr>
        <p:spPr>
          <a:xfrm>
            <a:off x="228600" y="406400"/>
            <a:ext cx="2333625" cy="76993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2"/>
              </a:buClr>
              <a:buSzPts val="4400"/>
              <a:buFont typeface="Tahoma"/>
              <a:buNone/>
            </a:pPr>
            <a:r>
              <a:rPr lang="en-US" sz="4400" b="0" i="0" u="none">
                <a:solidFill>
                  <a:schemeClr val="dk2"/>
                </a:solidFill>
                <a:latin typeface="Tahoma"/>
                <a:ea typeface="Tahoma"/>
                <a:cs typeface="Tahoma"/>
                <a:sym typeface="Tahoma"/>
              </a:rPr>
              <a:t>SHA-512</a:t>
            </a:r>
            <a:endParaRPr/>
          </a:p>
        </p:txBody>
      </p:sp>
      <p:sp>
        <p:nvSpPr>
          <p:cNvPr id="521" name="Google Shape;521;p43"/>
          <p:cNvSpPr txBox="1"/>
          <p:nvPr/>
        </p:nvSpPr>
        <p:spPr>
          <a:xfrm>
            <a:off x="8229600" y="6400800"/>
            <a:ext cx="184150" cy="36671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2800" b="1" i="1" u="none" baseline="-25000">
              <a:solidFill>
                <a:schemeClr val="dk1"/>
              </a:solidFill>
              <a:latin typeface="Times New Roman"/>
              <a:ea typeface="Times New Roman"/>
              <a:cs typeface="Times New Roman"/>
              <a:sym typeface="Times New Roman"/>
            </a:endParaRPr>
          </a:p>
        </p:txBody>
      </p:sp>
      <p:sp>
        <p:nvSpPr>
          <p:cNvPr id="522" name="Google Shape;522;p43"/>
          <p:cNvSpPr txBox="1"/>
          <p:nvPr/>
        </p:nvSpPr>
        <p:spPr>
          <a:xfrm>
            <a:off x="255587" y="1524000"/>
            <a:ext cx="8229600" cy="2554287"/>
          </a:xfrm>
          <a:prstGeom prst="rect">
            <a:avLst/>
          </a:prstGeom>
          <a:noFill/>
          <a:ln>
            <a:noFill/>
          </a:ln>
        </p:spPr>
        <p:txBody>
          <a:bodyPr spcFirstLastPara="1" wrap="square" lIns="91425" tIns="45700" rIns="91425" bIns="45700" anchor="ctr" anchorCtr="0">
            <a:spAutoFit/>
          </a:bodyPr>
          <a:lstStyle/>
          <a:p>
            <a:pPr marL="457200" marR="0" lvl="0" indent="-457200" algn="just" rtl="0">
              <a:lnSpc>
                <a:spcPct val="100000"/>
              </a:lnSpc>
              <a:spcBef>
                <a:spcPts val="0"/>
              </a:spcBef>
              <a:spcAft>
                <a:spcPts val="0"/>
              </a:spcAft>
              <a:buClr>
                <a:schemeClr val="dk1"/>
              </a:buClr>
              <a:buSzPts val="3200"/>
              <a:buFont typeface="Noto Sans Symbols"/>
              <a:buChar char="⮚"/>
            </a:pPr>
            <a:r>
              <a:rPr lang="en-US" sz="3200" b="0" i="0" u="none">
                <a:solidFill>
                  <a:schemeClr val="dk1"/>
                </a:solidFill>
                <a:latin typeface="Tahoma"/>
                <a:ea typeface="Tahoma"/>
                <a:cs typeface="Tahoma"/>
                <a:sym typeface="Tahoma"/>
              </a:rPr>
              <a:t>SHA-512 is the version of SHA with a 512-bit message digest. </a:t>
            </a:r>
            <a:endParaRPr/>
          </a:p>
          <a:p>
            <a:pPr marL="457200" marR="0" lvl="0" indent="-457200" algn="just" rtl="0">
              <a:lnSpc>
                <a:spcPct val="100000"/>
              </a:lnSpc>
              <a:spcBef>
                <a:spcPts val="0"/>
              </a:spcBef>
              <a:spcAft>
                <a:spcPts val="0"/>
              </a:spcAft>
              <a:buClr>
                <a:schemeClr val="dk1"/>
              </a:buClr>
              <a:buSzPts val="3200"/>
              <a:buFont typeface="Noto Sans Symbols"/>
              <a:buChar char="⮚"/>
            </a:pPr>
            <a:r>
              <a:rPr lang="en-US" sz="3200" b="0" i="0" u="none">
                <a:solidFill>
                  <a:schemeClr val="dk1"/>
                </a:solidFill>
                <a:latin typeface="Tahoma"/>
                <a:ea typeface="Tahoma"/>
                <a:cs typeface="Tahoma"/>
                <a:sym typeface="Tahoma"/>
              </a:rPr>
              <a:t>This version, like the others in the SHA family of algorithms, is based on the Merkle-Damgard scheme. </a:t>
            </a:r>
            <a:endParaRPr/>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44"/>
          <p:cNvSpPr txBox="1"/>
          <p:nvPr/>
        </p:nvSpPr>
        <p:spPr>
          <a:xfrm>
            <a:off x="533400" y="1587"/>
            <a:ext cx="3503612" cy="83026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2"/>
              </a:buClr>
              <a:buSzPts val="4800"/>
              <a:buFont typeface="Tahoma"/>
              <a:buNone/>
            </a:pPr>
            <a:r>
              <a:rPr lang="en-US" sz="4800" b="0" i="0" u="none">
                <a:solidFill>
                  <a:schemeClr val="dk2"/>
                </a:solidFill>
                <a:latin typeface="Tahoma"/>
                <a:ea typeface="Tahoma"/>
                <a:cs typeface="Tahoma"/>
                <a:sym typeface="Tahoma"/>
              </a:rPr>
              <a:t>Introduction</a:t>
            </a:r>
            <a:endParaRPr/>
          </a:p>
        </p:txBody>
      </p:sp>
      <p:sp>
        <p:nvSpPr>
          <p:cNvPr id="529" name="Google Shape;529;p44"/>
          <p:cNvSpPr txBox="1"/>
          <p:nvPr/>
        </p:nvSpPr>
        <p:spPr>
          <a:xfrm>
            <a:off x="1828800" y="1219200"/>
            <a:ext cx="4689475" cy="46196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folHlink"/>
              </a:buClr>
              <a:buSzPts val="2400"/>
              <a:buFont typeface="Times New Roman"/>
              <a:buNone/>
            </a:pPr>
            <a:r>
              <a:rPr lang="en-US" sz="2400" b="1" i="0" u="none">
                <a:solidFill>
                  <a:schemeClr val="folHlink"/>
                </a:solidFill>
                <a:latin typeface="Times New Roman"/>
                <a:ea typeface="Times New Roman"/>
                <a:cs typeface="Times New Roman"/>
                <a:sym typeface="Times New Roman"/>
              </a:rPr>
              <a:t>Figure </a:t>
            </a:r>
            <a:r>
              <a:rPr lang="en-US" sz="2000" b="1" i="1" u="none">
                <a:solidFill>
                  <a:schemeClr val="dk1"/>
                </a:solidFill>
                <a:latin typeface="Times New Roman"/>
                <a:ea typeface="Times New Roman"/>
                <a:cs typeface="Times New Roman"/>
                <a:sym typeface="Times New Roman"/>
              </a:rPr>
              <a:t>Message digest creation SHA-512</a:t>
            </a:r>
            <a:endParaRPr/>
          </a:p>
        </p:txBody>
      </p:sp>
      <p:pic>
        <p:nvPicPr>
          <p:cNvPr id="530" name="Google Shape;530;p44"/>
          <p:cNvPicPr preferRelativeResize="0"/>
          <p:nvPr/>
        </p:nvPicPr>
        <p:blipFill rotWithShape="1">
          <a:blip r:embed="rId3">
            <a:alphaModFix/>
          </a:blip>
          <a:srcRect/>
          <a:stretch/>
        </p:blipFill>
        <p:spPr>
          <a:xfrm>
            <a:off x="161925" y="1854200"/>
            <a:ext cx="8601075" cy="3479800"/>
          </a:xfrm>
          <a:prstGeom prst="rect">
            <a:avLst/>
          </a:prstGeom>
          <a:no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5"/>
          <p:cNvSpPr txBox="1"/>
          <p:nvPr/>
        </p:nvSpPr>
        <p:spPr>
          <a:xfrm>
            <a:off x="228600" y="228600"/>
            <a:ext cx="5645150" cy="76993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2"/>
              </a:buClr>
              <a:buSzPts val="4400"/>
              <a:buFont typeface="Times New Roman"/>
              <a:buNone/>
            </a:pPr>
            <a:r>
              <a:rPr lang="en-US" sz="4400" b="1" i="0" u="none">
                <a:solidFill>
                  <a:schemeClr val="dk2"/>
                </a:solidFill>
                <a:latin typeface="Times New Roman"/>
                <a:ea typeface="Times New Roman"/>
                <a:cs typeface="Times New Roman"/>
                <a:sym typeface="Times New Roman"/>
              </a:rPr>
              <a:t>Compression Function</a:t>
            </a:r>
            <a:endParaRPr/>
          </a:p>
        </p:txBody>
      </p:sp>
      <p:sp>
        <p:nvSpPr>
          <p:cNvPr id="251" name="Google Shape;251;p5"/>
          <p:cNvSpPr txBox="1"/>
          <p:nvPr/>
        </p:nvSpPr>
        <p:spPr>
          <a:xfrm>
            <a:off x="304800" y="1143000"/>
            <a:ext cx="8229600" cy="4032250"/>
          </a:xfrm>
          <a:prstGeom prst="rect">
            <a:avLst/>
          </a:prstGeom>
          <a:noFill/>
          <a:ln>
            <a:noFill/>
          </a:ln>
        </p:spPr>
        <p:txBody>
          <a:bodyPr spcFirstLastPara="1" wrap="square" lIns="91425" tIns="45700" rIns="91425" bIns="45700" anchor="ctr" anchorCtr="0">
            <a:spAutoFit/>
          </a:bodyPr>
          <a:lstStyle/>
          <a:p>
            <a:pPr marL="0" marR="0" lvl="0" indent="-203200" algn="just" rtl="0">
              <a:lnSpc>
                <a:spcPct val="100000"/>
              </a:lnSpc>
              <a:spcBef>
                <a:spcPts val="0"/>
              </a:spcBef>
              <a:spcAft>
                <a:spcPts val="0"/>
              </a:spcAft>
              <a:buClr>
                <a:schemeClr val="dk1"/>
              </a:buClr>
              <a:buSzPts val="3200"/>
              <a:buFont typeface="Noto Sans Symbols"/>
              <a:buChar char="⮚"/>
            </a:pPr>
            <a:r>
              <a:rPr lang="en-US" sz="3200" b="0" i="0" u="none">
                <a:solidFill>
                  <a:schemeClr val="dk1"/>
                </a:solidFill>
                <a:latin typeface="Times New Roman"/>
                <a:ea typeface="Times New Roman"/>
                <a:cs typeface="Times New Roman"/>
                <a:sym typeface="Times New Roman"/>
              </a:rPr>
              <a:t>The fixed size input function is referred to as a compression function.</a:t>
            </a:r>
            <a:endParaRPr/>
          </a:p>
          <a:p>
            <a:pPr marL="0" marR="0" lvl="0" indent="-203200" algn="just" rtl="0">
              <a:lnSpc>
                <a:spcPct val="100000"/>
              </a:lnSpc>
              <a:spcBef>
                <a:spcPts val="0"/>
              </a:spcBef>
              <a:spcAft>
                <a:spcPts val="0"/>
              </a:spcAft>
              <a:buClr>
                <a:schemeClr val="dk1"/>
              </a:buClr>
              <a:buSzPts val="3200"/>
              <a:buFont typeface="Noto Sans Symbols"/>
              <a:buChar char="⮚"/>
            </a:pPr>
            <a:r>
              <a:rPr lang="en-US" sz="3200" b="0" i="0" u="none">
                <a:solidFill>
                  <a:schemeClr val="dk1"/>
                </a:solidFill>
                <a:latin typeface="Times New Roman"/>
                <a:ea typeface="Times New Roman"/>
                <a:cs typeface="Times New Roman"/>
                <a:sym typeface="Times New Roman"/>
              </a:rPr>
              <a:t>It compresses an n-bit string to create m-bit string where n is normally greater than m.</a:t>
            </a:r>
            <a:endParaRPr/>
          </a:p>
          <a:p>
            <a:pPr marL="0" marR="0" lvl="0" indent="-203200" algn="just" rtl="0">
              <a:lnSpc>
                <a:spcPct val="100000"/>
              </a:lnSpc>
              <a:spcBef>
                <a:spcPts val="0"/>
              </a:spcBef>
              <a:spcAft>
                <a:spcPts val="0"/>
              </a:spcAft>
              <a:buClr>
                <a:schemeClr val="dk1"/>
              </a:buClr>
              <a:buSzPts val="3200"/>
              <a:buFont typeface="Noto Sans Symbols"/>
              <a:buChar char="⮚"/>
            </a:pPr>
            <a:r>
              <a:rPr lang="en-US" sz="3200" b="0" i="0" u="none">
                <a:solidFill>
                  <a:schemeClr val="dk1"/>
                </a:solidFill>
                <a:latin typeface="Times New Roman"/>
                <a:ea typeface="Times New Roman"/>
                <a:cs typeface="Times New Roman"/>
                <a:sym typeface="Times New Roman"/>
              </a:rPr>
              <a:t>This scheme is referred to as an Iterated Cryptographic Hash Function. </a:t>
            </a:r>
            <a:endParaRPr/>
          </a:p>
          <a:p>
            <a:pPr marL="0" marR="0" lvl="0" indent="0" algn="just" rtl="0">
              <a:lnSpc>
                <a:spcPct val="100000"/>
              </a:lnSpc>
              <a:spcBef>
                <a:spcPts val="0"/>
              </a:spcBef>
              <a:spcAft>
                <a:spcPts val="0"/>
              </a:spcAft>
              <a:buClr>
                <a:schemeClr val="dk1"/>
              </a:buClr>
              <a:buSzPts val="3200"/>
              <a:buFont typeface="Times New Roman"/>
              <a:buNone/>
            </a:pPr>
            <a:endParaRPr sz="3200" b="0" i="0" u="none">
              <a:solidFill>
                <a:schemeClr val="dk1"/>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Clr>
                <a:schemeClr val="dk1"/>
              </a:buClr>
              <a:buSzPts val="3200"/>
              <a:buFont typeface="Times New Roman"/>
              <a:buNone/>
            </a:pPr>
            <a:r>
              <a:rPr lang="en-US" sz="3200" b="0" i="0" u="none">
                <a:solidFill>
                  <a:schemeClr val="dk1"/>
                </a:solidFill>
                <a:latin typeface="Times New Roman"/>
                <a:ea typeface="Times New Roman"/>
                <a:cs typeface="Times New Roman"/>
                <a:sym typeface="Times New Roman"/>
              </a:rPr>
              <a:t> </a:t>
            </a:r>
            <a:endParaRP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45"/>
          <p:cNvSpPr txBox="1"/>
          <p:nvPr/>
        </p:nvSpPr>
        <p:spPr>
          <a:xfrm>
            <a:off x="166687" y="15875"/>
            <a:ext cx="8804275" cy="70802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Step 1&amp;2: Padding and append length</a:t>
            </a:r>
            <a:endParaRPr/>
          </a:p>
        </p:txBody>
      </p:sp>
      <p:sp>
        <p:nvSpPr>
          <p:cNvPr id="537" name="Google Shape;537;p45"/>
          <p:cNvSpPr txBox="1"/>
          <p:nvPr/>
        </p:nvSpPr>
        <p:spPr>
          <a:xfrm>
            <a:off x="1600200" y="1443037"/>
            <a:ext cx="5062537" cy="4603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3333CC"/>
              </a:buClr>
              <a:buSzPts val="2400"/>
              <a:buFont typeface="Times New Roman"/>
              <a:buNone/>
            </a:pPr>
            <a:r>
              <a:rPr lang="en-US" sz="2400" b="1" i="0" u="none">
                <a:solidFill>
                  <a:srgbClr val="3333CC"/>
                </a:solidFill>
                <a:latin typeface="Times New Roman"/>
                <a:ea typeface="Times New Roman"/>
                <a:cs typeface="Times New Roman"/>
                <a:sym typeface="Times New Roman"/>
              </a:rPr>
              <a:t>Figure </a:t>
            </a:r>
            <a:r>
              <a:rPr lang="en-US" sz="2000" b="1" i="1" u="none">
                <a:solidFill>
                  <a:srgbClr val="000000"/>
                </a:solidFill>
                <a:latin typeface="Times New Roman"/>
                <a:ea typeface="Times New Roman"/>
                <a:cs typeface="Times New Roman"/>
                <a:sym typeface="Times New Roman"/>
              </a:rPr>
              <a:t>Padding and length field in SHA-512</a:t>
            </a:r>
            <a:endParaRPr/>
          </a:p>
        </p:txBody>
      </p:sp>
      <p:pic>
        <p:nvPicPr>
          <p:cNvPr id="538" name="Google Shape;538;p45"/>
          <p:cNvPicPr preferRelativeResize="0"/>
          <p:nvPr/>
        </p:nvPicPr>
        <p:blipFill rotWithShape="1">
          <a:blip r:embed="rId3">
            <a:alphaModFix/>
          </a:blip>
          <a:srcRect/>
          <a:stretch/>
        </p:blipFill>
        <p:spPr>
          <a:xfrm>
            <a:off x="358775" y="2562225"/>
            <a:ext cx="8601075" cy="1939925"/>
          </a:xfrm>
          <a:prstGeom prst="rect">
            <a:avLst/>
          </a:prstGeom>
          <a:noFill/>
          <a:ln>
            <a:noFill/>
          </a:ln>
        </p:spPr>
      </p:pic>
      <p:sp>
        <p:nvSpPr>
          <p:cNvPr id="539" name="Google Shape;539;p45"/>
          <p:cNvSpPr txBox="1"/>
          <p:nvPr/>
        </p:nvSpPr>
        <p:spPr>
          <a:xfrm>
            <a:off x="238125" y="5256212"/>
            <a:ext cx="8686800" cy="1416050"/>
          </a:xfrm>
          <a:prstGeom prst="rect">
            <a:avLst/>
          </a:prstGeom>
          <a:solidFill>
            <a:schemeClr val="lt1"/>
          </a:solid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chemeClr val="folHlink"/>
              </a:buClr>
              <a:buSzPts val="2800"/>
              <a:buFont typeface="Times New Roman"/>
              <a:buNone/>
            </a:pPr>
            <a:r>
              <a:rPr lang="en-US" sz="2800" b="1" i="0" u="none">
                <a:solidFill>
                  <a:schemeClr val="folHlink"/>
                </a:solidFill>
                <a:latin typeface="Times New Roman"/>
                <a:ea typeface="Times New Roman"/>
                <a:cs typeface="Times New Roman"/>
                <a:sym typeface="Times New Roman"/>
              </a:rPr>
              <a:t>Message Preparation</a:t>
            </a:r>
            <a:endParaRPr/>
          </a:p>
          <a:p>
            <a:pPr marL="0" marR="0" lvl="0" indent="0" algn="just" rtl="0">
              <a:lnSpc>
                <a:spcPct val="100000"/>
              </a:lnSpc>
              <a:spcBef>
                <a:spcPts val="0"/>
              </a:spcBef>
              <a:spcAft>
                <a:spcPts val="0"/>
              </a:spcAft>
              <a:buClr>
                <a:schemeClr val="dk1"/>
              </a:buClr>
              <a:buSzPts val="1800"/>
              <a:buFont typeface="Times New Roman"/>
              <a:buNone/>
            </a:pPr>
            <a:endParaRPr sz="1800" b="0" i="0" u="none">
              <a:solidFill>
                <a:schemeClr val="dk1"/>
              </a:solidFill>
              <a:latin typeface="Tahoma"/>
              <a:ea typeface="Tahoma"/>
              <a:cs typeface="Tahoma"/>
              <a:sym typeface="Tahoma"/>
            </a:endParaRPr>
          </a:p>
          <a:p>
            <a:pPr marL="0" marR="0" lvl="0" indent="0" algn="just" rtl="0">
              <a:lnSpc>
                <a:spcPct val="100000"/>
              </a:lnSpc>
              <a:spcBef>
                <a:spcPts val="0"/>
              </a:spcBef>
              <a:spcAft>
                <a:spcPts val="0"/>
              </a:spcAft>
              <a:buClr>
                <a:schemeClr val="dk1"/>
              </a:buClr>
              <a:buSzPts val="2000"/>
              <a:buFont typeface="Tahoma"/>
              <a:buNone/>
            </a:pPr>
            <a:r>
              <a:rPr lang="en-US" sz="2000" b="1" i="0" u="none">
                <a:solidFill>
                  <a:schemeClr val="dk1"/>
                </a:solidFill>
                <a:latin typeface="Tahoma"/>
                <a:ea typeface="Tahoma"/>
                <a:cs typeface="Tahoma"/>
                <a:sym typeface="Tahoma"/>
              </a:rPr>
              <a:t>SHA-512 insists that the length of the original message be less than 2</a:t>
            </a:r>
            <a:r>
              <a:rPr lang="en-US" sz="2000" b="1" i="0" u="none" baseline="30000">
                <a:solidFill>
                  <a:schemeClr val="dk1"/>
                </a:solidFill>
                <a:latin typeface="Tahoma"/>
                <a:ea typeface="Tahoma"/>
                <a:cs typeface="Tahoma"/>
                <a:sym typeface="Tahoma"/>
              </a:rPr>
              <a:t>128</a:t>
            </a:r>
            <a:r>
              <a:rPr lang="en-US" sz="2000" b="1" i="0" u="none">
                <a:solidFill>
                  <a:schemeClr val="dk1"/>
                </a:solidFill>
                <a:latin typeface="Tahoma"/>
                <a:ea typeface="Tahoma"/>
                <a:cs typeface="Tahoma"/>
                <a:sym typeface="Tahoma"/>
              </a:rPr>
              <a:t> bits. </a:t>
            </a:r>
            <a:endParaRPr/>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sp>
        <p:nvSpPr>
          <p:cNvPr id="545" name="Google Shape;545;p46"/>
          <p:cNvSpPr txBox="1"/>
          <p:nvPr/>
        </p:nvSpPr>
        <p:spPr>
          <a:xfrm>
            <a:off x="1143000" y="0"/>
            <a:ext cx="1962150" cy="584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2"/>
              </a:buClr>
              <a:buSzPts val="3200"/>
              <a:buFont typeface="Times New Roman"/>
              <a:buNone/>
            </a:pPr>
            <a:r>
              <a:rPr lang="en-US" sz="3200" b="1" i="1" u="none">
                <a:solidFill>
                  <a:schemeClr val="dk2"/>
                </a:solidFill>
                <a:latin typeface="Times New Roman"/>
                <a:ea typeface="Times New Roman"/>
                <a:cs typeface="Times New Roman"/>
                <a:sym typeface="Times New Roman"/>
              </a:rPr>
              <a:t>Continued</a:t>
            </a:r>
            <a:endParaRPr/>
          </a:p>
        </p:txBody>
      </p:sp>
      <p:sp>
        <p:nvSpPr>
          <p:cNvPr id="546" name="Google Shape;546;p46"/>
          <p:cNvSpPr txBox="1"/>
          <p:nvPr/>
        </p:nvSpPr>
        <p:spPr>
          <a:xfrm>
            <a:off x="152400" y="1676400"/>
            <a:ext cx="8839200" cy="822325"/>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chemeClr val="dk1"/>
              </a:buClr>
              <a:buSzPts val="2400"/>
              <a:buFont typeface="Times New Roman"/>
              <a:buNone/>
            </a:pPr>
            <a:r>
              <a:rPr lang="en-US" sz="2400" b="1" i="0" u="none">
                <a:solidFill>
                  <a:schemeClr val="dk1"/>
                </a:solidFill>
                <a:latin typeface="Times New Roman"/>
                <a:ea typeface="Times New Roman"/>
                <a:cs typeface="Times New Roman"/>
                <a:sym typeface="Times New Roman"/>
              </a:rPr>
              <a:t>What is the number of padding bits if the length of the original message is 2590 bits?</a:t>
            </a:r>
            <a:endParaRPr/>
          </a:p>
        </p:txBody>
      </p:sp>
      <p:sp>
        <p:nvSpPr>
          <p:cNvPr id="547" name="Google Shape;547;p46"/>
          <p:cNvSpPr txBox="1"/>
          <p:nvPr/>
        </p:nvSpPr>
        <p:spPr>
          <a:xfrm>
            <a:off x="228600" y="1143000"/>
            <a:ext cx="1346200" cy="461962"/>
          </a:xfrm>
          <a:prstGeom prst="rect">
            <a:avLst/>
          </a:prstGeom>
          <a:solidFill>
            <a:schemeClr val="folHlink"/>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lt1"/>
              </a:buClr>
              <a:buSzPts val="2400"/>
              <a:buFont typeface="Times New Roman"/>
              <a:buNone/>
            </a:pPr>
            <a:r>
              <a:rPr lang="en-US" sz="2400" b="1" i="0" u="none">
                <a:solidFill>
                  <a:schemeClr val="lt1"/>
                </a:solidFill>
                <a:latin typeface="Times New Roman"/>
                <a:ea typeface="Times New Roman"/>
                <a:cs typeface="Times New Roman"/>
                <a:sym typeface="Times New Roman"/>
              </a:rPr>
              <a:t>Example</a:t>
            </a:r>
            <a:endParaRPr/>
          </a:p>
        </p:txBody>
      </p:sp>
      <p:sp>
        <p:nvSpPr>
          <p:cNvPr id="548" name="Google Shape;548;p46"/>
          <p:cNvSpPr txBox="1"/>
          <p:nvPr/>
        </p:nvSpPr>
        <p:spPr>
          <a:xfrm>
            <a:off x="152400" y="2743200"/>
            <a:ext cx="8839200" cy="822325"/>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chemeClr val="hlink"/>
              </a:buClr>
              <a:buSzPts val="2400"/>
              <a:buFont typeface="Times New Roman"/>
              <a:buNone/>
            </a:pPr>
            <a:r>
              <a:rPr lang="en-US" sz="2400" b="1" i="0" u="none">
                <a:solidFill>
                  <a:schemeClr val="hlink"/>
                </a:solidFill>
                <a:latin typeface="Times New Roman"/>
                <a:ea typeface="Times New Roman"/>
                <a:cs typeface="Times New Roman"/>
                <a:sym typeface="Times New Roman"/>
              </a:rPr>
              <a:t>Solution</a:t>
            </a:r>
            <a:endParaRPr/>
          </a:p>
          <a:p>
            <a:pPr marL="0" marR="0" lvl="0" indent="0" algn="just" rtl="0">
              <a:lnSpc>
                <a:spcPct val="100000"/>
              </a:lnSpc>
              <a:spcBef>
                <a:spcPts val="0"/>
              </a:spcBef>
              <a:spcAft>
                <a:spcPts val="0"/>
              </a:spcAft>
              <a:buClr>
                <a:schemeClr val="dk1"/>
              </a:buClr>
              <a:buSzPts val="2400"/>
              <a:buFont typeface="Times New Roman"/>
              <a:buNone/>
            </a:pPr>
            <a:r>
              <a:rPr lang="en-US" sz="2400" b="1" i="0" u="none">
                <a:solidFill>
                  <a:schemeClr val="dk1"/>
                </a:solidFill>
                <a:latin typeface="Times New Roman"/>
                <a:ea typeface="Times New Roman"/>
                <a:cs typeface="Times New Roman"/>
                <a:sym typeface="Times New Roman"/>
              </a:rPr>
              <a:t>We can calculate the number of padding bits as follows:</a:t>
            </a:r>
            <a:endParaRPr/>
          </a:p>
        </p:txBody>
      </p:sp>
      <p:pic>
        <p:nvPicPr>
          <p:cNvPr id="549" name="Google Shape;549;p46"/>
          <p:cNvPicPr preferRelativeResize="0"/>
          <p:nvPr/>
        </p:nvPicPr>
        <p:blipFill rotWithShape="1">
          <a:blip r:embed="rId3">
            <a:alphaModFix/>
          </a:blip>
          <a:srcRect/>
          <a:stretch/>
        </p:blipFill>
        <p:spPr>
          <a:xfrm>
            <a:off x="723900" y="3733800"/>
            <a:ext cx="7694612" cy="801687"/>
          </a:xfrm>
          <a:prstGeom prst="rect">
            <a:avLst/>
          </a:prstGeom>
          <a:noFill/>
          <a:ln>
            <a:noFill/>
          </a:ln>
        </p:spPr>
      </p:pic>
      <p:sp>
        <p:nvSpPr>
          <p:cNvPr id="550" name="Google Shape;550;p46"/>
          <p:cNvSpPr txBox="1"/>
          <p:nvPr/>
        </p:nvSpPr>
        <p:spPr>
          <a:xfrm>
            <a:off x="152400" y="5303837"/>
            <a:ext cx="8839200" cy="457200"/>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chemeClr val="dk1"/>
              </a:buClr>
              <a:buSzPts val="2400"/>
              <a:buFont typeface="Times New Roman"/>
              <a:buNone/>
            </a:pPr>
            <a:r>
              <a:rPr lang="en-US" sz="2400" b="1" i="0" u="none">
                <a:solidFill>
                  <a:schemeClr val="dk1"/>
                </a:solidFill>
                <a:latin typeface="Times New Roman"/>
                <a:ea typeface="Times New Roman"/>
                <a:cs typeface="Times New Roman"/>
                <a:sym typeface="Times New Roman"/>
              </a:rPr>
              <a:t>The padding consists of one 1 followed by 353 0’s.</a:t>
            </a:r>
            <a:endParaRPr/>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54"/>
        <p:cNvGrpSpPr/>
        <p:nvPr/>
      </p:nvGrpSpPr>
      <p:grpSpPr>
        <a:xfrm>
          <a:off x="0" y="0"/>
          <a:ext cx="0" cy="0"/>
          <a:chOff x="0" y="0"/>
          <a:chExt cx="0" cy="0"/>
        </a:xfrm>
      </p:grpSpPr>
      <p:sp>
        <p:nvSpPr>
          <p:cNvPr id="555" name="Google Shape;555;p47"/>
          <p:cNvSpPr txBox="1"/>
          <p:nvPr/>
        </p:nvSpPr>
        <p:spPr>
          <a:xfrm>
            <a:off x="762000" y="0"/>
            <a:ext cx="6261100" cy="70802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Step 3: Initialize MD buffer</a:t>
            </a:r>
            <a:endParaRPr/>
          </a:p>
        </p:txBody>
      </p:sp>
      <p:sp>
        <p:nvSpPr>
          <p:cNvPr id="556" name="Google Shape;556;p47"/>
          <p:cNvSpPr txBox="1"/>
          <p:nvPr/>
        </p:nvSpPr>
        <p:spPr>
          <a:xfrm>
            <a:off x="457200" y="1219200"/>
            <a:ext cx="8229600" cy="4032250"/>
          </a:xfrm>
          <a:prstGeom prst="rect">
            <a:avLst/>
          </a:prstGeom>
          <a:noFill/>
          <a:ln>
            <a:noFill/>
          </a:ln>
        </p:spPr>
        <p:txBody>
          <a:bodyPr spcFirstLastPara="1" wrap="square" lIns="91425" tIns="45700" rIns="91425" bIns="45700" anchor="ctr" anchorCtr="0">
            <a:spAutoFit/>
          </a:bodyPr>
          <a:lstStyle/>
          <a:p>
            <a:pPr marL="457200" marR="0" lvl="0" indent="-457200" algn="just" rtl="0">
              <a:lnSpc>
                <a:spcPct val="100000"/>
              </a:lnSpc>
              <a:spcBef>
                <a:spcPts val="0"/>
              </a:spcBef>
              <a:spcAft>
                <a:spcPts val="0"/>
              </a:spcAft>
              <a:buClr>
                <a:schemeClr val="dk1"/>
              </a:buClr>
              <a:buSzPts val="3200"/>
              <a:buFont typeface="Noto Sans Symbols"/>
              <a:buChar char="⮚"/>
            </a:pPr>
            <a:r>
              <a:rPr lang="en-US" sz="3200" b="0" i="0" u="none" dirty="0">
                <a:solidFill>
                  <a:schemeClr val="dk1"/>
                </a:solidFill>
                <a:latin typeface="Tahoma"/>
                <a:ea typeface="Tahoma"/>
                <a:cs typeface="Tahoma"/>
                <a:sym typeface="Tahoma"/>
              </a:rPr>
              <a:t>SHA-512is word oriented. Word is defined as 64 bits.</a:t>
            </a:r>
            <a:endParaRPr dirty="0">
              <a:solidFill>
                <a:schemeClr val="dk1"/>
              </a:solidFill>
            </a:endParaRPr>
          </a:p>
          <a:p>
            <a:pPr marL="457200" marR="0" lvl="0" indent="-457200" algn="just" rtl="0">
              <a:lnSpc>
                <a:spcPct val="100000"/>
              </a:lnSpc>
              <a:spcBef>
                <a:spcPts val="0"/>
              </a:spcBef>
              <a:spcAft>
                <a:spcPts val="0"/>
              </a:spcAft>
              <a:buClr>
                <a:schemeClr val="dk1"/>
              </a:buClr>
              <a:buSzPts val="3200"/>
              <a:buFont typeface="Noto Sans Symbols"/>
              <a:buChar char="⮚"/>
            </a:pPr>
            <a:r>
              <a:rPr lang="en-US" sz="3200" b="0" i="0" u="none" dirty="0">
                <a:solidFill>
                  <a:schemeClr val="dk1"/>
                </a:solidFill>
                <a:latin typeface="Tahoma"/>
                <a:ea typeface="Tahoma"/>
                <a:cs typeface="Tahoma"/>
                <a:sym typeface="Tahoma"/>
              </a:rPr>
              <a:t>Each block of message consists of 16 64-bit words.</a:t>
            </a:r>
            <a:endParaRPr dirty="0">
              <a:solidFill>
                <a:schemeClr val="dk1"/>
              </a:solidFill>
            </a:endParaRPr>
          </a:p>
          <a:p>
            <a:pPr marL="457200" marR="0" lvl="0" indent="-457200" algn="just" rtl="0">
              <a:lnSpc>
                <a:spcPct val="100000"/>
              </a:lnSpc>
              <a:spcBef>
                <a:spcPts val="0"/>
              </a:spcBef>
              <a:spcAft>
                <a:spcPts val="0"/>
              </a:spcAft>
              <a:buClr>
                <a:schemeClr val="dk1"/>
              </a:buClr>
              <a:buSzPts val="3200"/>
              <a:buFont typeface="Noto Sans Symbols"/>
              <a:buChar char="⮚"/>
            </a:pPr>
            <a:r>
              <a:rPr lang="en-US" sz="3200" b="0" i="0" u="none" dirty="0">
                <a:solidFill>
                  <a:schemeClr val="dk1"/>
                </a:solidFill>
                <a:latin typeface="Tahoma"/>
                <a:ea typeface="Tahoma"/>
                <a:cs typeface="Tahoma"/>
                <a:sym typeface="Tahoma"/>
              </a:rPr>
              <a:t>Message digest is also made of 64-bit words and hence message digest is 8 words (8*64=512 bits).</a:t>
            </a:r>
            <a:endParaRPr dirty="0">
              <a:solidFill>
                <a:schemeClr val="dk1"/>
              </a:solidFill>
            </a:endParaRPr>
          </a:p>
          <a:p>
            <a:pPr marL="457200" marR="0" lvl="0" indent="-457200" algn="just" rtl="0">
              <a:lnSpc>
                <a:spcPct val="100000"/>
              </a:lnSpc>
              <a:spcBef>
                <a:spcPts val="0"/>
              </a:spcBef>
              <a:spcAft>
                <a:spcPts val="0"/>
              </a:spcAft>
              <a:buClr>
                <a:schemeClr val="dk1"/>
              </a:buClr>
              <a:buSzPts val="3200"/>
              <a:buFont typeface="Noto Sans Symbols"/>
              <a:buChar char="⮚"/>
            </a:pPr>
            <a:r>
              <a:rPr lang="en-US" sz="3200" b="0" i="0" u="none" dirty="0">
                <a:solidFill>
                  <a:schemeClr val="dk1"/>
                </a:solidFill>
                <a:latin typeface="Tahoma"/>
                <a:ea typeface="Tahoma"/>
                <a:cs typeface="Tahoma"/>
                <a:sym typeface="Tahoma"/>
              </a:rPr>
              <a:t>8 words named as A,B,C,D,E</a:t>
            </a:r>
            <a:r>
              <a:rPr lang="en-US" sz="3200" dirty="0">
                <a:solidFill>
                  <a:schemeClr val="dk1"/>
                </a:solidFill>
                <a:latin typeface="Tahoma"/>
                <a:ea typeface="Tahoma"/>
                <a:cs typeface="Tahoma"/>
                <a:sym typeface="Tahoma"/>
              </a:rPr>
              <a:t>,G,H</a:t>
            </a:r>
            <a:endParaRPr dirty="0">
              <a:solidFill>
                <a:schemeClr val="dk1"/>
              </a:solidFill>
            </a:endParaRPr>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561"/>
        <p:cNvGrpSpPr/>
        <p:nvPr/>
      </p:nvGrpSpPr>
      <p:grpSpPr>
        <a:xfrm>
          <a:off x="0" y="0"/>
          <a:ext cx="0" cy="0"/>
          <a:chOff x="0" y="0"/>
          <a:chExt cx="0" cy="0"/>
        </a:xfrm>
      </p:grpSpPr>
      <p:sp>
        <p:nvSpPr>
          <p:cNvPr id="562" name="Google Shape;562;p48"/>
          <p:cNvSpPr txBox="1"/>
          <p:nvPr/>
        </p:nvSpPr>
        <p:spPr>
          <a:xfrm>
            <a:off x="228600" y="1143000"/>
            <a:ext cx="8686800" cy="519112"/>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2800" b="1" i="1" u="none" baseline="-25000">
              <a:solidFill>
                <a:schemeClr val="dk1"/>
              </a:solidFill>
              <a:latin typeface="Times New Roman"/>
              <a:ea typeface="Times New Roman"/>
              <a:cs typeface="Times New Roman"/>
              <a:sym typeface="Times New Roman"/>
            </a:endParaRPr>
          </a:p>
        </p:txBody>
      </p:sp>
      <p:sp>
        <p:nvSpPr>
          <p:cNvPr id="563" name="Google Shape;563;p48"/>
          <p:cNvSpPr txBox="1"/>
          <p:nvPr/>
        </p:nvSpPr>
        <p:spPr>
          <a:xfrm>
            <a:off x="762000" y="0"/>
            <a:ext cx="6261100" cy="70802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2"/>
              </a:buClr>
              <a:buSzPts val="4000"/>
              <a:buFont typeface="Tahoma"/>
              <a:buNone/>
            </a:pPr>
            <a:r>
              <a:rPr lang="en-US" sz="4000" b="0" i="0" u="none">
                <a:solidFill>
                  <a:schemeClr val="dk2"/>
                </a:solidFill>
                <a:latin typeface="Tahoma"/>
                <a:ea typeface="Tahoma"/>
                <a:cs typeface="Tahoma"/>
                <a:sym typeface="Tahoma"/>
              </a:rPr>
              <a:t>Step 3: Initialize MD buffer</a:t>
            </a:r>
            <a:endParaRPr/>
          </a:p>
        </p:txBody>
      </p:sp>
      <p:sp>
        <p:nvSpPr>
          <p:cNvPr id="564" name="Google Shape;564;p48"/>
          <p:cNvSpPr txBox="1"/>
          <p:nvPr/>
        </p:nvSpPr>
        <p:spPr>
          <a:xfrm>
            <a:off x="228600" y="942975"/>
            <a:ext cx="4432300" cy="40005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Times New Roman"/>
              <a:buNone/>
            </a:pPr>
            <a:r>
              <a:rPr lang="en-US" sz="2000" b="1" i="1" u="none">
                <a:solidFill>
                  <a:schemeClr val="dk1"/>
                </a:solidFill>
                <a:latin typeface="Times New Roman"/>
                <a:ea typeface="Times New Roman"/>
                <a:cs typeface="Times New Roman"/>
                <a:sym typeface="Times New Roman"/>
              </a:rPr>
              <a:t>A message block and the digest as words</a:t>
            </a:r>
            <a:endParaRPr/>
          </a:p>
        </p:txBody>
      </p:sp>
      <p:pic>
        <p:nvPicPr>
          <p:cNvPr id="565" name="Google Shape;565;p48"/>
          <p:cNvPicPr preferRelativeResize="0"/>
          <p:nvPr/>
        </p:nvPicPr>
        <p:blipFill rotWithShape="1">
          <a:blip r:embed="rId3">
            <a:alphaModFix/>
          </a:blip>
          <a:srcRect/>
          <a:stretch/>
        </p:blipFill>
        <p:spPr>
          <a:xfrm>
            <a:off x="439737" y="1631950"/>
            <a:ext cx="8335962" cy="2082800"/>
          </a:xfrm>
          <a:prstGeom prst="rect">
            <a:avLst/>
          </a:prstGeom>
          <a:noFill/>
          <a:ln>
            <a:noFill/>
          </a:ln>
        </p:spPr>
      </p:pic>
      <p:pic>
        <p:nvPicPr>
          <p:cNvPr id="566" name="Google Shape;566;p48"/>
          <p:cNvPicPr preferRelativeResize="0"/>
          <p:nvPr/>
        </p:nvPicPr>
        <p:blipFill rotWithShape="1">
          <a:blip r:embed="rId4">
            <a:alphaModFix/>
          </a:blip>
          <a:srcRect/>
          <a:stretch/>
        </p:blipFill>
        <p:spPr>
          <a:xfrm>
            <a:off x="620712" y="4003675"/>
            <a:ext cx="8262937" cy="2408237"/>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49"/>
          <p:cNvSpPr txBox="1"/>
          <p:nvPr/>
        </p:nvSpPr>
        <p:spPr>
          <a:xfrm>
            <a:off x="762000" y="0"/>
            <a:ext cx="3824287" cy="70802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333399"/>
              </a:buClr>
              <a:buSzPts val="4000"/>
              <a:buFont typeface="Tahoma"/>
              <a:buNone/>
            </a:pPr>
            <a:r>
              <a:rPr lang="en-US" sz="4000" b="0" i="0" u="none">
                <a:solidFill>
                  <a:srgbClr val="333399"/>
                </a:solidFill>
                <a:latin typeface="Tahoma"/>
                <a:ea typeface="Tahoma"/>
                <a:cs typeface="Tahoma"/>
                <a:sym typeface="Tahoma"/>
              </a:rPr>
              <a:t>Word Expansion</a:t>
            </a:r>
            <a:endParaRPr/>
          </a:p>
        </p:txBody>
      </p:sp>
      <p:sp>
        <p:nvSpPr>
          <p:cNvPr id="572" name="Google Shape;572;p49"/>
          <p:cNvSpPr txBox="1"/>
          <p:nvPr/>
        </p:nvSpPr>
        <p:spPr>
          <a:xfrm>
            <a:off x="457200" y="1219200"/>
            <a:ext cx="8229600" cy="4032250"/>
          </a:xfrm>
          <a:prstGeom prst="rect">
            <a:avLst/>
          </a:prstGeom>
          <a:noFill/>
          <a:ln>
            <a:noFill/>
          </a:ln>
        </p:spPr>
        <p:txBody>
          <a:bodyPr spcFirstLastPara="1" wrap="square" lIns="91425" tIns="45700" rIns="91425" bIns="45700" anchor="ctr" anchorCtr="0">
            <a:spAutoFit/>
          </a:bodyPr>
          <a:lstStyle/>
          <a:p>
            <a:pPr marL="457200" marR="0" lvl="0" indent="-457200" algn="just" rtl="0">
              <a:lnSpc>
                <a:spcPct val="100000"/>
              </a:lnSpc>
              <a:spcBef>
                <a:spcPts val="0"/>
              </a:spcBef>
              <a:spcAft>
                <a:spcPts val="0"/>
              </a:spcAft>
              <a:buClr>
                <a:schemeClr val="dk1"/>
              </a:buClr>
              <a:buSzPts val="3200"/>
              <a:buFont typeface="Noto Sans Symbols"/>
              <a:buChar char="⮚"/>
            </a:pPr>
            <a:r>
              <a:rPr lang="en-US" sz="3200" b="0" i="0" u="none">
                <a:solidFill>
                  <a:schemeClr val="dk1"/>
                </a:solidFill>
                <a:latin typeface="Tahoma"/>
                <a:ea typeface="Tahoma"/>
                <a:cs typeface="Tahoma"/>
                <a:sym typeface="Tahoma"/>
              </a:rPr>
              <a:t>Before processing, each message block must be expanded.</a:t>
            </a:r>
            <a:endParaRPr/>
          </a:p>
          <a:p>
            <a:pPr marL="457200" marR="0" lvl="0" indent="-457200" algn="just" rtl="0">
              <a:lnSpc>
                <a:spcPct val="100000"/>
              </a:lnSpc>
              <a:spcBef>
                <a:spcPts val="0"/>
              </a:spcBef>
              <a:spcAft>
                <a:spcPts val="0"/>
              </a:spcAft>
              <a:buClr>
                <a:schemeClr val="dk1"/>
              </a:buClr>
              <a:buSzPts val="3200"/>
              <a:buFont typeface="Noto Sans Symbols"/>
              <a:buChar char="⮚"/>
            </a:pPr>
            <a:r>
              <a:rPr lang="en-US" sz="3200" b="0" i="0" u="none">
                <a:solidFill>
                  <a:schemeClr val="dk1"/>
                </a:solidFill>
                <a:latin typeface="Tahoma"/>
                <a:ea typeface="Tahoma"/>
                <a:cs typeface="Tahoma"/>
                <a:sym typeface="Tahoma"/>
              </a:rPr>
              <a:t>Each block is made of 16 words of 64 bits each.(1024 bits)</a:t>
            </a:r>
            <a:endParaRPr/>
          </a:p>
          <a:p>
            <a:pPr marL="457200" marR="0" lvl="0" indent="-457200" algn="just" rtl="0">
              <a:lnSpc>
                <a:spcPct val="100000"/>
              </a:lnSpc>
              <a:spcBef>
                <a:spcPts val="0"/>
              </a:spcBef>
              <a:spcAft>
                <a:spcPts val="0"/>
              </a:spcAft>
              <a:buClr>
                <a:schemeClr val="dk1"/>
              </a:buClr>
              <a:buSzPts val="3200"/>
              <a:buFont typeface="Noto Sans Symbols"/>
              <a:buChar char="⮚"/>
            </a:pPr>
            <a:r>
              <a:rPr lang="en-US" sz="3200" b="0" i="0" u="none">
                <a:solidFill>
                  <a:schemeClr val="dk1"/>
                </a:solidFill>
                <a:latin typeface="Tahoma"/>
                <a:ea typeface="Tahoma"/>
                <a:cs typeface="Tahoma"/>
                <a:sym typeface="Tahoma"/>
              </a:rPr>
              <a:t>In the next step i.e. processing step, we need 80 words.</a:t>
            </a:r>
            <a:endParaRPr/>
          </a:p>
          <a:p>
            <a:pPr marL="457200" marR="0" lvl="0" indent="-457200" algn="just" rtl="0">
              <a:lnSpc>
                <a:spcPct val="100000"/>
              </a:lnSpc>
              <a:spcBef>
                <a:spcPts val="0"/>
              </a:spcBef>
              <a:spcAft>
                <a:spcPts val="0"/>
              </a:spcAft>
              <a:buClr>
                <a:schemeClr val="dk1"/>
              </a:buClr>
              <a:buSzPts val="3200"/>
              <a:buFont typeface="Noto Sans Symbols"/>
              <a:buChar char="⮚"/>
            </a:pPr>
            <a:r>
              <a:rPr lang="en-US" sz="3200" b="0" i="0" u="none">
                <a:solidFill>
                  <a:schemeClr val="dk1"/>
                </a:solidFill>
                <a:latin typeface="Tahoma"/>
                <a:ea typeface="Tahoma"/>
                <a:cs typeface="Tahoma"/>
                <a:sym typeface="Tahoma"/>
              </a:rPr>
              <a:t>So 16 word block need to be expanded to 80 words, from W</a:t>
            </a:r>
            <a:r>
              <a:rPr lang="en-US" sz="3200" b="0" i="0" u="none" baseline="-25000">
                <a:solidFill>
                  <a:schemeClr val="dk1"/>
                </a:solidFill>
                <a:latin typeface="Tahoma"/>
                <a:ea typeface="Tahoma"/>
                <a:cs typeface="Tahoma"/>
                <a:sym typeface="Tahoma"/>
              </a:rPr>
              <a:t>0</a:t>
            </a:r>
            <a:r>
              <a:rPr lang="en-US" sz="3200" b="0" i="0" u="none">
                <a:solidFill>
                  <a:schemeClr val="dk1"/>
                </a:solidFill>
                <a:latin typeface="Tahoma"/>
                <a:ea typeface="Tahoma"/>
                <a:cs typeface="Tahoma"/>
                <a:sym typeface="Tahoma"/>
              </a:rPr>
              <a:t> to W</a:t>
            </a:r>
            <a:r>
              <a:rPr lang="en-US" sz="3200" b="0" i="0" u="none" baseline="-25000">
                <a:solidFill>
                  <a:schemeClr val="dk1"/>
                </a:solidFill>
                <a:latin typeface="Tahoma"/>
                <a:ea typeface="Tahoma"/>
                <a:cs typeface="Tahoma"/>
                <a:sym typeface="Tahoma"/>
              </a:rPr>
              <a:t>79</a:t>
            </a:r>
            <a:r>
              <a:rPr lang="en-US" sz="3200" b="0" i="0" u="none">
                <a:solidFill>
                  <a:schemeClr val="dk1"/>
                </a:solidFill>
                <a:latin typeface="Tahoma"/>
                <a:ea typeface="Tahoma"/>
                <a:cs typeface="Tahoma"/>
                <a:sym typeface="Tahoma"/>
              </a:rPr>
              <a:t>.</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sp>
        <p:nvSpPr>
          <p:cNvPr id="578" name="Google Shape;578;p50"/>
          <p:cNvSpPr txBox="1"/>
          <p:nvPr/>
        </p:nvSpPr>
        <p:spPr>
          <a:xfrm>
            <a:off x="347662" y="381000"/>
            <a:ext cx="5410200" cy="769937"/>
          </a:xfrm>
          <a:prstGeom prst="rect">
            <a:avLst/>
          </a:prstGeom>
          <a:solidFill>
            <a:schemeClr val="lt1"/>
          </a:solid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chemeClr val="folHlink"/>
              </a:buClr>
              <a:buSzPts val="4400"/>
              <a:buFont typeface="Tahoma"/>
              <a:buNone/>
            </a:pPr>
            <a:r>
              <a:rPr lang="en-US" sz="4400" b="0" i="0" u="none">
                <a:solidFill>
                  <a:schemeClr val="folHlink"/>
                </a:solidFill>
                <a:latin typeface="Tahoma"/>
                <a:ea typeface="Tahoma"/>
                <a:cs typeface="Tahoma"/>
                <a:sym typeface="Tahoma"/>
              </a:rPr>
              <a:t>Word Expansion</a:t>
            </a:r>
            <a:endParaRPr/>
          </a:p>
        </p:txBody>
      </p:sp>
      <p:sp>
        <p:nvSpPr>
          <p:cNvPr id="579" name="Google Shape;579;p50"/>
          <p:cNvSpPr txBox="1"/>
          <p:nvPr/>
        </p:nvSpPr>
        <p:spPr>
          <a:xfrm>
            <a:off x="1865312" y="1828800"/>
            <a:ext cx="4160837" cy="46196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folHlink"/>
              </a:buClr>
              <a:buSzPts val="2400"/>
              <a:buFont typeface="Times New Roman"/>
              <a:buNone/>
            </a:pPr>
            <a:r>
              <a:rPr lang="en-US" sz="2400" b="1" i="0" u="none">
                <a:solidFill>
                  <a:schemeClr val="folHlink"/>
                </a:solidFill>
                <a:latin typeface="Times New Roman"/>
                <a:ea typeface="Times New Roman"/>
                <a:cs typeface="Times New Roman"/>
                <a:sym typeface="Times New Roman"/>
              </a:rPr>
              <a:t>Figure </a:t>
            </a:r>
            <a:r>
              <a:rPr lang="en-US" sz="2000" b="1" i="1" u="none">
                <a:solidFill>
                  <a:schemeClr val="dk1"/>
                </a:solidFill>
                <a:latin typeface="Times New Roman"/>
                <a:ea typeface="Times New Roman"/>
                <a:cs typeface="Times New Roman"/>
                <a:sym typeface="Times New Roman"/>
              </a:rPr>
              <a:t>Word expansion in SHA-512</a:t>
            </a:r>
            <a:endParaRPr/>
          </a:p>
        </p:txBody>
      </p:sp>
      <p:pic>
        <p:nvPicPr>
          <p:cNvPr id="580" name="Google Shape;580;p50"/>
          <p:cNvPicPr preferRelativeResize="0"/>
          <p:nvPr/>
        </p:nvPicPr>
        <p:blipFill rotWithShape="1">
          <a:blip r:embed="rId3">
            <a:alphaModFix/>
          </a:blip>
          <a:srcRect/>
          <a:stretch/>
        </p:blipFill>
        <p:spPr>
          <a:xfrm>
            <a:off x="347662" y="2743200"/>
            <a:ext cx="8491537" cy="3838575"/>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sp>
        <p:nvSpPr>
          <p:cNvPr id="586" name="Google Shape;586;p51"/>
          <p:cNvSpPr txBox="1"/>
          <p:nvPr/>
        </p:nvSpPr>
        <p:spPr>
          <a:xfrm>
            <a:off x="152400" y="1858962"/>
            <a:ext cx="8839200" cy="457200"/>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chemeClr val="dk1"/>
              </a:buClr>
              <a:buSzPts val="2400"/>
              <a:buFont typeface="Times New Roman"/>
              <a:buNone/>
            </a:pPr>
            <a:r>
              <a:rPr lang="en-US" sz="2400" b="1" i="0" u="none">
                <a:solidFill>
                  <a:schemeClr val="dk1"/>
                </a:solidFill>
                <a:latin typeface="Times New Roman"/>
                <a:ea typeface="Times New Roman"/>
                <a:cs typeface="Times New Roman"/>
                <a:sym typeface="Times New Roman"/>
              </a:rPr>
              <a:t>Show how W60 is made.</a:t>
            </a:r>
            <a:endParaRPr/>
          </a:p>
        </p:txBody>
      </p:sp>
      <p:sp>
        <p:nvSpPr>
          <p:cNvPr id="587" name="Google Shape;587;p51"/>
          <p:cNvSpPr txBox="1"/>
          <p:nvPr/>
        </p:nvSpPr>
        <p:spPr>
          <a:xfrm>
            <a:off x="152400" y="533400"/>
            <a:ext cx="1346200" cy="461962"/>
          </a:xfrm>
          <a:prstGeom prst="rect">
            <a:avLst/>
          </a:prstGeom>
          <a:solidFill>
            <a:schemeClr val="folHlink"/>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lt1"/>
              </a:buClr>
              <a:buSzPts val="2400"/>
              <a:buFont typeface="Times New Roman"/>
              <a:buNone/>
            </a:pPr>
            <a:r>
              <a:rPr lang="en-US" sz="2400" b="1" i="0" u="none">
                <a:solidFill>
                  <a:schemeClr val="lt1"/>
                </a:solidFill>
                <a:latin typeface="Times New Roman"/>
                <a:ea typeface="Times New Roman"/>
                <a:cs typeface="Times New Roman"/>
                <a:sym typeface="Times New Roman"/>
              </a:rPr>
              <a:t>Example</a:t>
            </a:r>
            <a:endParaRPr/>
          </a:p>
        </p:txBody>
      </p:sp>
      <p:sp>
        <p:nvSpPr>
          <p:cNvPr id="588" name="Google Shape;588;p51"/>
          <p:cNvSpPr txBox="1"/>
          <p:nvPr/>
        </p:nvSpPr>
        <p:spPr>
          <a:xfrm>
            <a:off x="152400" y="2819400"/>
            <a:ext cx="8839200" cy="1187450"/>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chemeClr val="hlink"/>
              </a:buClr>
              <a:buSzPts val="2400"/>
              <a:buFont typeface="Times New Roman"/>
              <a:buNone/>
            </a:pPr>
            <a:r>
              <a:rPr lang="en-US" sz="2400" b="1" i="0" u="none">
                <a:solidFill>
                  <a:schemeClr val="hlink"/>
                </a:solidFill>
                <a:latin typeface="Times New Roman"/>
                <a:ea typeface="Times New Roman"/>
                <a:cs typeface="Times New Roman"/>
                <a:sym typeface="Times New Roman"/>
              </a:rPr>
              <a:t>Solution</a:t>
            </a:r>
            <a:endParaRPr/>
          </a:p>
          <a:p>
            <a:pPr marL="0" marR="0" lvl="0" indent="0" algn="just" rtl="0">
              <a:lnSpc>
                <a:spcPct val="100000"/>
              </a:lnSpc>
              <a:spcBef>
                <a:spcPts val="0"/>
              </a:spcBef>
              <a:spcAft>
                <a:spcPts val="0"/>
              </a:spcAft>
              <a:buClr>
                <a:schemeClr val="dk1"/>
              </a:buClr>
              <a:buSzPts val="2400"/>
              <a:buFont typeface="Times New Roman"/>
              <a:buNone/>
            </a:pPr>
            <a:r>
              <a:rPr lang="en-US" sz="2400" b="1" i="0" u="none">
                <a:solidFill>
                  <a:schemeClr val="dk1"/>
                </a:solidFill>
                <a:latin typeface="Times New Roman"/>
                <a:ea typeface="Times New Roman"/>
                <a:cs typeface="Times New Roman"/>
                <a:sym typeface="Times New Roman"/>
              </a:rPr>
              <a:t>Each word in the range W16 to W79 is made from four previously-made words. W60 is made as</a:t>
            </a:r>
            <a:endParaRPr/>
          </a:p>
        </p:txBody>
      </p:sp>
      <p:pic>
        <p:nvPicPr>
          <p:cNvPr id="589" name="Google Shape;589;p51"/>
          <p:cNvPicPr preferRelativeResize="0"/>
          <p:nvPr/>
        </p:nvPicPr>
        <p:blipFill rotWithShape="1">
          <a:blip r:embed="rId3">
            <a:alphaModFix/>
          </a:blip>
          <a:srcRect/>
          <a:stretch/>
        </p:blipFill>
        <p:spPr>
          <a:xfrm>
            <a:off x="112712" y="4495800"/>
            <a:ext cx="8574087" cy="676275"/>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52"/>
          <p:cNvSpPr txBox="1"/>
          <p:nvPr/>
        </p:nvSpPr>
        <p:spPr>
          <a:xfrm>
            <a:off x="762000" y="0"/>
            <a:ext cx="5986462" cy="70802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333399"/>
              </a:buClr>
              <a:buSzPts val="4000"/>
              <a:buFont typeface="Tahoma"/>
              <a:buNone/>
            </a:pPr>
            <a:r>
              <a:rPr lang="en-US" sz="4000" b="0" i="0" u="none">
                <a:solidFill>
                  <a:srgbClr val="333399"/>
                </a:solidFill>
                <a:latin typeface="Tahoma"/>
                <a:ea typeface="Tahoma"/>
                <a:cs typeface="Tahoma"/>
                <a:sym typeface="Tahoma"/>
              </a:rPr>
              <a:t>Step 4: Process message </a:t>
            </a:r>
            <a:endParaRPr/>
          </a:p>
        </p:txBody>
      </p:sp>
      <p:sp>
        <p:nvSpPr>
          <p:cNvPr id="595" name="Google Shape;595;p52"/>
          <p:cNvSpPr txBox="1"/>
          <p:nvPr/>
        </p:nvSpPr>
        <p:spPr>
          <a:xfrm>
            <a:off x="381000" y="990600"/>
            <a:ext cx="8229600" cy="6124575"/>
          </a:xfrm>
          <a:prstGeom prst="rect">
            <a:avLst/>
          </a:prstGeom>
          <a:noFill/>
          <a:ln>
            <a:noFill/>
          </a:ln>
        </p:spPr>
        <p:txBody>
          <a:bodyPr spcFirstLastPara="1" wrap="square" lIns="91425" tIns="45700" rIns="91425" bIns="45700" anchor="ctr" anchorCtr="0">
            <a:spAutoFit/>
          </a:bodyPr>
          <a:lstStyle/>
          <a:p>
            <a:pPr marL="457200" marR="0" lvl="0" indent="-457200" algn="just" rtl="0">
              <a:lnSpc>
                <a:spcPct val="100000"/>
              </a:lnSpc>
              <a:spcBef>
                <a:spcPts val="0"/>
              </a:spcBef>
              <a:spcAft>
                <a:spcPts val="0"/>
              </a:spcAft>
              <a:buClr>
                <a:srgbClr val="000000"/>
              </a:buClr>
              <a:buSzPts val="2800"/>
              <a:buFont typeface="Noto Sans Symbols"/>
              <a:buChar char="⮚"/>
            </a:pPr>
            <a:r>
              <a:rPr lang="en-US" sz="2800" b="0" i="0" u="none">
                <a:solidFill>
                  <a:srgbClr val="000000"/>
                </a:solidFill>
                <a:latin typeface="Tahoma"/>
                <a:ea typeface="Tahoma"/>
                <a:cs typeface="Tahoma"/>
                <a:sym typeface="Tahoma"/>
              </a:rPr>
              <a:t>Processing of each block of data (1024 bits) in SHA-512 involves 80 rounds.</a:t>
            </a:r>
            <a:endParaRPr/>
          </a:p>
          <a:p>
            <a:pPr marL="457200" marR="0" lvl="0" indent="-457200" algn="just" rtl="0">
              <a:lnSpc>
                <a:spcPct val="100000"/>
              </a:lnSpc>
              <a:spcBef>
                <a:spcPts val="0"/>
              </a:spcBef>
              <a:spcAft>
                <a:spcPts val="0"/>
              </a:spcAft>
              <a:buClr>
                <a:srgbClr val="000000"/>
              </a:buClr>
              <a:buSzPts val="2800"/>
              <a:buFont typeface="Noto Sans Symbols"/>
              <a:buChar char="⮚"/>
            </a:pPr>
            <a:r>
              <a:rPr lang="en-US" sz="2800" b="0" i="0" u="none">
                <a:solidFill>
                  <a:srgbClr val="000000"/>
                </a:solidFill>
                <a:latin typeface="Tahoma"/>
                <a:ea typeface="Tahoma"/>
                <a:cs typeface="Tahoma"/>
                <a:sym typeface="Tahoma"/>
              </a:rPr>
              <a:t>In each round, contents of eight previous buffers, one word from expanded block (W</a:t>
            </a:r>
            <a:r>
              <a:rPr lang="en-US" sz="2800" b="0" i="0" u="none" baseline="-25000">
                <a:solidFill>
                  <a:srgbClr val="000000"/>
                </a:solidFill>
                <a:latin typeface="Tahoma"/>
                <a:ea typeface="Tahoma"/>
                <a:cs typeface="Tahoma"/>
                <a:sym typeface="Tahoma"/>
              </a:rPr>
              <a:t>i</a:t>
            </a:r>
            <a:r>
              <a:rPr lang="en-US" sz="2800" b="0" i="0" u="none">
                <a:solidFill>
                  <a:srgbClr val="000000"/>
                </a:solidFill>
                <a:latin typeface="Tahoma"/>
                <a:ea typeface="Tahoma"/>
                <a:cs typeface="Tahoma"/>
                <a:sym typeface="Tahoma"/>
              </a:rPr>
              <a:t>), and one 64 bit constant (K</a:t>
            </a:r>
            <a:r>
              <a:rPr lang="en-US" sz="2800" b="0" i="0" u="none" baseline="-25000">
                <a:solidFill>
                  <a:srgbClr val="000000"/>
                </a:solidFill>
                <a:latin typeface="Tahoma"/>
                <a:ea typeface="Tahoma"/>
                <a:cs typeface="Tahoma"/>
                <a:sym typeface="Tahoma"/>
              </a:rPr>
              <a:t>i</a:t>
            </a:r>
            <a:r>
              <a:rPr lang="en-US" sz="2800" b="0" i="0" u="none">
                <a:solidFill>
                  <a:srgbClr val="000000"/>
                </a:solidFill>
                <a:latin typeface="Tahoma"/>
                <a:ea typeface="Tahoma"/>
                <a:cs typeface="Tahoma"/>
                <a:sym typeface="Tahoma"/>
              </a:rPr>
              <a:t>) are mixed together and then operated on to create a new set of eight buffers.</a:t>
            </a:r>
            <a:endParaRPr/>
          </a:p>
          <a:p>
            <a:pPr marL="457200" marR="0" lvl="0" indent="-457200" algn="just" rtl="0">
              <a:lnSpc>
                <a:spcPct val="100000"/>
              </a:lnSpc>
              <a:spcBef>
                <a:spcPts val="0"/>
              </a:spcBef>
              <a:spcAft>
                <a:spcPts val="0"/>
              </a:spcAft>
              <a:buClr>
                <a:srgbClr val="000000"/>
              </a:buClr>
              <a:buSzPts val="2800"/>
              <a:buFont typeface="Noto Sans Symbols"/>
              <a:buChar char="⮚"/>
            </a:pPr>
            <a:r>
              <a:rPr lang="en-US" sz="2800" b="0" i="0" u="none">
                <a:solidFill>
                  <a:srgbClr val="000000"/>
                </a:solidFill>
                <a:latin typeface="Tahoma"/>
                <a:ea typeface="Tahoma"/>
                <a:cs typeface="Tahoma"/>
                <a:sym typeface="Tahoma"/>
              </a:rPr>
              <a:t>At the beginning, values of 8 buffers are saved into temporary variables and at the end of processing, these values are added to the values created from last round. This last operation is </a:t>
            </a:r>
            <a:r>
              <a:rPr lang="en-US" sz="2800" b="0" i="1" u="none">
                <a:solidFill>
                  <a:srgbClr val="000000"/>
                </a:solidFill>
                <a:latin typeface="Tahoma"/>
                <a:ea typeface="Tahoma"/>
                <a:cs typeface="Tahoma"/>
                <a:sym typeface="Tahoma"/>
              </a:rPr>
              <a:t>Final adding</a:t>
            </a:r>
            <a:endParaRPr/>
          </a:p>
          <a:p>
            <a:pPr marL="457200" marR="0" lvl="0" indent="-279400" algn="just" rtl="0">
              <a:lnSpc>
                <a:spcPct val="100000"/>
              </a:lnSpc>
              <a:spcBef>
                <a:spcPts val="0"/>
              </a:spcBef>
              <a:spcAft>
                <a:spcPts val="0"/>
              </a:spcAft>
              <a:buClr>
                <a:schemeClr val="dk1"/>
              </a:buClr>
              <a:buSzPts val="2800"/>
              <a:buFont typeface="Noto Sans Symbols"/>
              <a:buNone/>
            </a:pPr>
            <a:endParaRPr sz="2800" b="0" i="0" u="none">
              <a:solidFill>
                <a:srgbClr val="000000"/>
              </a:solidFill>
              <a:latin typeface="Tahoma"/>
              <a:ea typeface="Tahoma"/>
              <a:cs typeface="Tahoma"/>
              <a:sym typeface="Tahoma"/>
            </a:endParaRPr>
          </a:p>
          <a:p>
            <a:pPr marL="0" marR="0" lvl="0" indent="0" algn="l" rtl="0">
              <a:lnSpc>
                <a:spcPct val="100000"/>
              </a:lnSpc>
              <a:spcBef>
                <a:spcPts val="0"/>
              </a:spcBef>
              <a:spcAft>
                <a:spcPts val="0"/>
              </a:spcAft>
              <a:buNone/>
            </a:pPr>
            <a:endParaRPr sz="2800" b="0" i="0" u="none">
              <a:solidFill>
                <a:srgbClr val="000000"/>
              </a:solidFill>
              <a:latin typeface="Tahoma"/>
              <a:ea typeface="Tahoma"/>
              <a:cs typeface="Tahoma"/>
              <a:sym typeface="Tahoma"/>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53"/>
          <p:cNvSpPr txBox="1"/>
          <p:nvPr/>
        </p:nvSpPr>
        <p:spPr>
          <a:xfrm>
            <a:off x="228600" y="1143000"/>
            <a:ext cx="8686800" cy="519112"/>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2800" b="1" i="1" u="none" baseline="-25000">
              <a:solidFill>
                <a:schemeClr val="dk1"/>
              </a:solidFill>
              <a:latin typeface="Times New Roman"/>
              <a:ea typeface="Times New Roman"/>
              <a:cs typeface="Times New Roman"/>
              <a:sym typeface="Times New Roman"/>
            </a:endParaRPr>
          </a:p>
        </p:txBody>
      </p:sp>
      <p:sp>
        <p:nvSpPr>
          <p:cNvPr id="602" name="Google Shape;602;p53"/>
          <p:cNvSpPr txBox="1"/>
          <p:nvPr/>
        </p:nvSpPr>
        <p:spPr>
          <a:xfrm>
            <a:off x="1143000" y="0"/>
            <a:ext cx="4154487" cy="584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2"/>
              </a:buClr>
              <a:buSzPts val="3200"/>
              <a:buFont typeface="Times New Roman"/>
              <a:buNone/>
            </a:pPr>
            <a:r>
              <a:rPr lang="en-US" sz="3200" b="1" i="0" u="none">
                <a:solidFill>
                  <a:schemeClr val="dk2"/>
                </a:solidFill>
                <a:latin typeface="Times New Roman"/>
                <a:ea typeface="Times New Roman"/>
                <a:cs typeface="Times New Roman"/>
                <a:sym typeface="Times New Roman"/>
              </a:rPr>
              <a:t>Compression Function</a:t>
            </a:r>
            <a:endParaRPr/>
          </a:p>
        </p:txBody>
      </p:sp>
      <p:pic>
        <p:nvPicPr>
          <p:cNvPr id="603" name="Google Shape;603;p53"/>
          <p:cNvPicPr preferRelativeResize="0"/>
          <p:nvPr/>
        </p:nvPicPr>
        <p:blipFill rotWithShape="1">
          <a:blip r:embed="rId3">
            <a:alphaModFix/>
          </a:blip>
          <a:srcRect/>
          <a:stretch/>
        </p:blipFill>
        <p:spPr>
          <a:xfrm>
            <a:off x="1985962" y="914400"/>
            <a:ext cx="5172075" cy="5364162"/>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607"/>
        <p:cNvGrpSpPr/>
        <p:nvPr/>
      </p:nvGrpSpPr>
      <p:grpSpPr>
        <a:xfrm>
          <a:off x="0" y="0"/>
          <a:ext cx="0" cy="0"/>
          <a:chOff x="0" y="0"/>
          <a:chExt cx="0" cy="0"/>
        </a:xfrm>
      </p:grpSpPr>
      <p:sp>
        <p:nvSpPr>
          <p:cNvPr id="608" name="Google Shape;608;p54"/>
          <p:cNvSpPr txBox="1"/>
          <p:nvPr/>
        </p:nvSpPr>
        <p:spPr>
          <a:xfrm>
            <a:off x="609600" y="152400"/>
            <a:ext cx="5556250" cy="70802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333399"/>
              </a:buClr>
              <a:buSzPts val="4000"/>
              <a:buFont typeface="Tahoma"/>
              <a:buNone/>
            </a:pPr>
            <a:r>
              <a:rPr lang="en-US" sz="4000" b="0" i="0" u="none">
                <a:solidFill>
                  <a:srgbClr val="333399"/>
                </a:solidFill>
                <a:latin typeface="Tahoma"/>
                <a:ea typeface="Tahoma"/>
                <a:cs typeface="Tahoma"/>
                <a:sym typeface="Tahoma"/>
              </a:rPr>
              <a:t>Structure of each round</a:t>
            </a:r>
            <a:endParaRPr/>
          </a:p>
        </p:txBody>
      </p:sp>
      <p:sp>
        <p:nvSpPr>
          <p:cNvPr id="609" name="Google Shape;609;p54"/>
          <p:cNvSpPr txBox="1"/>
          <p:nvPr/>
        </p:nvSpPr>
        <p:spPr>
          <a:xfrm>
            <a:off x="381000" y="941387"/>
            <a:ext cx="8229600" cy="4830762"/>
          </a:xfrm>
          <a:prstGeom prst="rect">
            <a:avLst/>
          </a:prstGeom>
          <a:noFill/>
          <a:ln>
            <a:noFill/>
          </a:ln>
        </p:spPr>
        <p:txBody>
          <a:bodyPr spcFirstLastPara="1" wrap="square" lIns="91425" tIns="45700" rIns="91425" bIns="45700" anchor="ctr" anchorCtr="0">
            <a:spAutoFit/>
          </a:bodyPr>
          <a:lstStyle/>
          <a:p>
            <a:pPr marL="457200" marR="0" lvl="0" indent="-457200" algn="just" rtl="0">
              <a:lnSpc>
                <a:spcPct val="100000"/>
              </a:lnSpc>
              <a:spcBef>
                <a:spcPts val="0"/>
              </a:spcBef>
              <a:spcAft>
                <a:spcPts val="0"/>
              </a:spcAft>
              <a:buClr>
                <a:srgbClr val="000000"/>
              </a:buClr>
              <a:buSzPts val="2800"/>
              <a:buFont typeface="Noto Sans Symbols"/>
              <a:buChar char="⮚"/>
            </a:pPr>
            <a:r>
              <a:rPr lang="en-US" sz="2800" b="0" i="0" u="none">
                <a:solidFill>
                  <a:srgbClr val="000000"/>
                </a:solidFill>
                <a:latin typeface="Tahoma"/>
                <a:ea typeface="Tahoma"/>
                <a:cs typeface="Tahoma"/>
                <a:sym typeface="Tahoma"/>
              </a:rPr>
              <a:t>In each round, eight new values are for 64-bit buffers are created from the values of the buffers in previous round.</a:t>
            </a:r>
            <a:endParaRPr/>
          </a:p>
          <a:p>
            <a:pPr marL="457200" marR="0" lvl="0" indent="-457200" algn="just" rtl="0">
              <a:lnSpc>
                <a:spcPct val="100000"/>
              </a:lnSpc>
              <a:spcBef>
                <a:spcPts val="0"/>
              </a:spcBef>
              <a:spcAft>
                <a:spcPts val="0"/>
              </a:spcAft>
              <a:buClr>
                <a:srgbClr val="000000"/>
              </a:buClr>
              <a:buSzPts val="2800"/>
              <a:buFont typeface="Noto Sans Symbols"/>
              <a:buChar char="⮚"/>
            </a:pPr>
            <a:r>
              <a:rPr lang="en-US" sz="2800" b="0" i="0" u="none">
                <a:solidFill>
                  <a:srgbClr val="000000"/>
                </a:solidFill>
                <a:latin typeface="Tahoma"/>
                <a:ea typeface="Tahoma"/>
                <a:cs typeface="Tahoma"/>
                <a:sym typeface="Tahoma"/>
              </a:rPr>
              <a:t>Six buffers (B,C,D,F,G,H) are exact copies of one of the buffers in previous round.</a:t>
            </a:r>
            <a:endParaRPr/>
          </a:p>
          <a:p>
            <a:pPr marL="457200" marR="0" lvl="0" indent="-457200" algn="just" rtl="0">
              <a:lnSpc>
                <a:spcPct val="100000"/>
              </a:lnSpc>
              <a:spcBef>
                <a:spcPts val="0"/>
              </a:spcBef>
              <a:spcAft>
                <a:spcPts val="0"/>
              </a:spcAft>
              <a:buClr>
                <a:srgbClr val="000000"/>
              </a:buClr>
              <a:buSzPts val="2800"/>
              <a:buFont typeface="Noto Sans Symbols"/>
              <a:buChar char="⮚"/>
            </a:pPr>
            <a:r>
              <a:rPr lang="en-US" sz="2800" b="0" i="0" u="none">
                <a:solidFill>
                  <a:srgbClr val="000000"/>
                </a:solidFill>
                <a:latin typeface="Tahoma"/>
                <a:ea typeface="Tahoma"/>
                <a:cs typeface="Tahoma"/>
                <a:sym typeface="Tahoma"/>
              </a:rPr>
              <a:t>Two of the new buffers, A and E, receive their inputs from some complex functions that involve some of the previous buffers, W</a:t>
            </a:r>
            <a:r>
              <a:rPr lang="en-US" sz="2800" b="0" i="0" u="none" baseline="-25000">
                <a:solidFill>
                  <a:srgbClr val="000000"/>
                </a:solidFill>
                <a:latin typeface="Tahoma"/>
                <a:ea typeface="Tahoma"/>
                <a:cs typeface="Tahoma"/>
                <a:sym typeface="Tahoma"/>
              </a:rPr>
              <a:t>i</a:t>
            </a:r>
            <a:r>
              <a:rPr lang="en-US" sz="2800" b="0" i="0" u="none">
                <a:solidFill>
                  <a:srgbClr val="000000"/>
                </a:solidFill>
                <a:latin typeface="Tahoma"/>
                <a:ea typeface="Tahoma"/>
                <a:cs typeface="Tahoma"/>
                <a:sym typeface="Tahoma"/>
              </a:rPr>
              <a:t> and K</a:t>
            </a:r>
            <a:r>
              <a:rPr lang="en-US" sz="2800" b="0" i="0" u="none" baseline="-25000">
                <a:solidFill>
                  <a:srgbClr val="000000"/>
                </a:solidFill>
                <a:latin typeface="Tahoma"/>
                <a:ea typeface="Tahoma"/>
                <a:cs typeface="Tahoma"/>
                <a:sym typeface="Tahoma"/>
              </a:rPr>
              <a:t>i</a:t>
            </a:r>
            <a:r>
              <a:rPr lang="en-US" sz="2800" b="0" i="0" u="none">
                <a:solidFill>
                  <a:srgbClr val="000000"/>
                </a:solidFill>
                <a:latin typeface="Tahoma"/>
                <a:ea typeface="Tahoma"/>
                <a:cs typeface="Tahoma"/>
                <a:sym typeface="Tahoma"/>
              </a:rPr>
              <a:t>.</a:t>
            </a:r>
            <a:endParaRPr/>
          </a:p>
          <a:p>
            <a:pPr marL="457200" marR="0" lvl="0" indent="-457200" algn="just" rtl="0">
              <a:lnSpc>
                <a:spcPct val="100000"/>
              </a:lnSpc>
              <a:spcBef>
                <a:spcPts val="0"/>
              </a:spcBef>
              <a:spcAft>
                <a:spcPts val="0"/>
              </a:spcAft>
              <a:buClr>
                <a:srgbClr val="000000"/>
              </a:buClr>
              <a:buSzPts val="2800"/>
              <a:buFont typeface="Noto Sans Symbols"/>
              <a:buChar char="⮚"/>
            </a:pPr>
            <a:r>
              <a:rPr lang="en-US" sz="2800" b="0" i="0" u="none">
                <a:solidFill>
                  <a:srgbClr val="000000"/>
                </a:solidFill>
                <a:latin typeface="Tahoma"/>
                <a:ea typeface="Tahoma"/>
                <a:cs typeface="Tahoma"/>
                <a:sym typeface="Tahoma"/>
              </a:rPr>
              <a:t>There are two mixers, three functions, and several operators.</a:t>
            </a:r>
            <a:endParaRPr sz="2800" b="0" i="0" u="none">
              <a:solidFill>
                <a:srgbClr val="000000"/>
              </a:solidFill>
              <a:latin typeface="Tahoma"/>
              <a:ea typeface="Tahoma"/>
              <a:cs typeface="Tahoma"/>
              <a:sym typeface="Tahoma"/>
            </a:endParaRPr>
          </a:p>
          <a:p>
            <a:pPr marL="0" marR="0" lvl="0" indent="0" algn="l" rtl="0">
              <a:lnSpc>
                <a:spcPct val="100000"/>
              </a:lnSpc>
              <a:spcBef>
                <a:spcPts val="0"/>
              </a:spcBef>
              <a:spcAft>
                <a:spcPts val="0"/>
              </a:spcAft>
              <a:buNone/>
            </a:pPr>
            <a:endParaRPr sz="2800" b="0" i="0" u="none">
              <a:solidFill>
                <a:srgbClr val="000000"/>
              </a:solidFill>
              <a:latin typeface="Tahoma"/>
              <a:ea typeface="Tahoma"/>
              <a:cs typeface="Tahoma"/>
              <a:sym typeface="Tahom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6"/>
          <p:cNvSpPr txBox="1"/>
          <p:nvPr/>
        </p:nvSpPr>
        <p:spPr>
          <a:xfrm>
            <a:off x="1143000" y="0"/>
            <a:ext cx="5705475" cy="76993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hlink"/>
              </a:buClr>
              <a:buSzPts val="4400"/>
              <a:buFont typeface="Times New Roman"/>
              <a:buNone/>
            </a:pPr>
            <a:r>
              <a:rPr lang="en-US" sz="4400" b="1" i="1" u="none">
                <a:solidFill>
                  <a:schemeClr val="hlink"/>
                </a:solidFill>
                <a:latin typeface="Times New Roman"/>
                <a:ea typeface="Times New Roman"/>
                <a:cs typeface="Times New Roman"/>
                <a:sym typeface="Times New Roman"/>
              </a:rPr>
              <a:t>Iterated Hash Function</a:t>
            </a:r>
            <a:endParaRPr/>
          </a:p>
        </p:txBody>
      </p:sp>
      <p:sp>
        <p:nvSpPr>
          <p:cNvPr id="258" name="Google Shape;258;p6"/>
          <p:cNvSpPr txBox="1"/>
          <p:nvPr/>
        </p:nvSpPr>
        <p:spPr>
          <a:xfrm>
            <a:off x="304800" y="990600"/>
            <a:ext cx="8686800" cy="954087"/>
          </a:xfrm>
          <a:prstGeom prst="rect">
            <a:avLst/>
          </a:prstGeom>
          <a:solidFill>
            <a:schemeClr val="lt1"/>
          </a:solid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chemeClr val="folHlink"/>
              </a:buClr>
              <a:buSzPts val="2800"/>
              <a:buFont typeface="Times New Roman"/>
              <a:buNone/>
            </a:pPr>
            <a:r>
              <a:rPr lang="en-US" sz="2800" b="1" i="1" u="none">
                <a:solidFill>
                  <a:schemeClr val="folHlink"/>
                </a:solidFill>
                <a:latin typeface="Times New Roman"/>
                <a:ea typeface="Times New Roman"/>
                <a:cs typeface="Times New Roman"/>
                <a:sym typeface="Times New Roman"/>
              </a:rPr>
              <a:t>Merkle-Damgard Scheme : </a:t>
            </a:r>
            <a:r>
              <a:rPr lang="en-US" sz="2800" b="0" i="0" u="none">
                <a:solidFill>
                  <a:schemeClr val="dk1"/>
                </a:solidFill>
                <a:latin typeface="Times New Roman"/>
                <a:ea typeface="Times New Roman"/>
                <a:cs typeface="Times New Roman"/>
                <a:sym typeface="Times New Roman"/>
              </a:rPr>
              <a:t>is collision resistant if compression function is collision resistant.</a:t>
            </a:r>
            <a:endParaRPr/>
          </a:p>
        </p:txBody>
      </p:sp>
      <p:sp>
        <p:nvSpPr>
          <p:cNvPr id="259" name="Google Shape;259;p6"/>
          <p:cNvSpPr txBox="1"/>
          <p:nvPr/>
        </p:nvSpPr>
        <p:spPr>
          <a:xfrm>
            <a:off x="2209800" y="2133600"/>
            <a:ext cx="2867025" cy="40005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Times New Roman"/>
              <a:buNone/>
            </a:pPr>
            <a:r>
              <a:rPr lang="en-US" sz="2000" b="1" i="1" u="none">
                <a:solidFill>
                  <a:schemeClr val="dk1"/>
                </a:solidFill>
                <a:latin typeface="Times New Roman"/>
                <a:ea typeface="Times New Roman"/>
                <a:cs typeface="Times New Roman"/>
                <a:sym typeface="Times New Roman"/>
              </a:rPr>
              <a:t>Merkle-Damgard scheme</a:t>
            </a:r>
            <a:endParaRPr/>
          </a:p>
        </p:txBody>
      </p:sp>
      <p:pic>
        <p:nvPicPr>
          <p:cNvPr id="260" name="Google Shape;260;p6"/>
          <p:cNvPicPr preferRelativeResize="0"/>
          <p:nvPr/>
        </p:nvPicPr>
        <p:blipFill rotWithShape="1">
          <a:blip r:embed="rId3">
            <a:alphaModFix/>
          </a:blip>
          <a:srcRect/>
          <a:stretch/>
        </p:blipFill>
        <p:spPr>
          <a:xfrm>
            <a:off x="463550" y="3352800"/>
            <a:ext cx="8299450" cy="3151187"/>
          </a:xfrm>
          <a:prstGeom prst="rect">
            <a:avLst/>
          </a:prstGeom>
          <a:noFill/>
          <a:ln>
            <a:noFill/>
          </a:ln>
        </p:spPr>
      </p:pic>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pic>
        <p:nvPicPr>
          <p:cNvPr id="615" name="Google Shape;615;p55"/>
          <p:cNvPicPr preferRelativeResize="0"/>
          <p:nvPr/>
        </p:nvPicPr>
        <p:blipFill rotWithShape="1">
          <a:blip r:embed="rId3">
            <a:alphaModFix/>
          </a:blip>
          <a:srcRect/>
          <a:stretch/>
        </p:blipFill>
        <p:spPr>
          <a:xfrm>
            <a:off x="1905000" y="1143000"/>
            <a:ext cx="5246687" cy="5284787"/>
          </a:xfrm>
          <a:prstGeom prst="rect">
            <a:avLst/>
          </a:prstGeom>
          <a:noFill/>
          <a:ln>
            <a:noFill/>
          </a:ln>
        </p:spPr>
      </p:pic>
      <p:sp>
        <p:nvSpPr>
          <p:cNvPr id="616" name="Google Shape;616;p55"/>
          <p:cNvSpPr txBox="1"/>
          <p:nvPr/>
        </p:nvSpPr>
        <p:spPr>
          <a:xfrm>
            <a:off x="457200" y="228600"/>
            <a:ext cx="7435850" cy="64611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2"/>
              </a:buClr>
              <a:buSzPts val="3600"/>
              <a:buFont typeface="Tahoma"/>
              <a:buNone/>
            </a:pPr>
            <a:r>
              <a:rPr lang="en-US" sz="3600" b="0" i="0" u="none">
                <a:solidFill>
                  <a:schemeClr val="dk2"/>
                </a:solidFill>
                <a:latin typeface="Tahoma"/>
                <a:ea typeface="Tahoma"/>
                <a:cs typeface="Tahoma"/>
                <a:sym typeface="Tahoma"/>
              </a:rPr>
              <a:t>Structure of each round in SHA-512</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56"/>
          <p:cNvSpPr txBox="1"/>
          <p:nvPr/>
        </p:nvSpPr>
        <p:spPr>
          <a:xfrm>
            <a:off x="3048000" y="838200"/>
            <a:ext cx="3124200" cy="519112"/>
          </a:xfrm>
          <a:prstGeom prst="rect">
            <a:avLst/>
          </a:prstGeom>
          <a:solidFill>
            <a:schemeClr val="lt1"/>
          </a:solid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chemeClr val="dk1"/>
              </a:buClr>
              <a:buSzPts val="2800"/>
              <a:buFont typeface="Times New Roman"/>
              <a:buNone/>
            </a:pPr>
            <a:r>
              <a:rPr lang="en-US" sz="2800" b="1" i="1" u="none">
                <a:solidFill>
                  <a:schemeClr val="dk1"/>
                </a:solidFill>
                <a:latin typeface="Times New Roman"/>
                <a:ea typeface="Times New Roman"/>
                <a:cs typeface="Times New Roman"/>
                <a:sym typeface="Times New Roman"/>
              </a:rPr>
              <a:t>Majority Function</a:t>
            </a:r>
            <a:endParaRPr/>
          </a:p>
        </p:txBody>
      </p:sp>
      <p:pic>
        <p:nvPicPr>
          <p:cNvPr id="623" name="Google Shape;623;p56"/>
          <p:cNvPicPr preferRelativeResize="0"/>
          <p:nvPr/>
        </p:nvPicPr>
        <p:blipFill rotWithShape="1">
          <a:blip r:embed="rId3">
            <a:alphaModFix/>
          </a:blip>
          <a:srcRect/>
          <a:stretch/>
        </p:blipFill>
        <p:spPr>
          <a:xfrm>
            <a:off x="1354137" y="1387475"/>
            <a:ext cx="6434137" cy="593725"/>
          </a:xfrm>
          <a:prstGeom prst="rect">
            <a:avLst/>
          </a:prstGeom>
          <a:noFill/>
          <a:ln w="38100" cap="flat" cmpd="sng">
            <a:solidFill>
              <a:schemeClr val="hlink"/>
            </a:solidFill>
            <a:prstDash val="solid"/>
            <a:miter lim="800000"/>
            <a:headEnd type="none" w="sm" len="sm"/>
            <a:tailEnd type="none" w="sm" len="sm"/>
          </a:ln>
        </p:spPr>
      </p:pic>
      <p:sp>
        <p:nvSpPr>
          <p:cNvPr id="624" name="Google Shape;624;p56"/>
          <p:cNvSpPr txBox="1"/>
          <p:nvPr/>
        </p:nvSpPr>
        <p:spPr>
          <a:xfrm>
            <a:off x="2971800" y="2528887"/>
            <a:ext cx="3581400" cy="519112"/>
          </a:xfrm>
          <a:prstGeom prst="rect">
            <a:avLst/>
          </a:prstGeom>
          <a:solidFill>
            <a:schemeClr val="lt1"/>
          </a:solid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chemeClr val="dk1"/>
              </a:buClr>
              <a:buSzPts val="2800"/>
              <a:buFont typeface="Times New Roman"/>
              <a:buNone/>
            </a:pPr>
            <a:r>
              <a:rPr lang="en-US" sz="2800" b="1" i="1" u="none">
                <a:solidFill>
                  <a:schemeClr val="dk1"/>
                </a:solidFill>
                <a:latin typeface="Times New Roman"/>
                <a:ea typeface="Times New Roman"/>
                <a:cs typeface="Times New Roman"/>
                <a:sym typeface="Times New Roman"/>
              </a:rPr>
              <a:t>Conditional Function</a:t>
            </a:r>
            <a:endParaRPr/>
          </a:p>
        </p:txBody>
      </p:sp>
      <p:sp>
        <p:nvSpPr>
          <p:cNvPr id="625" name="Google Shape;625;p56"/>
          <p:cNvSpPr txBox="1"/>
          <p:nvPr/>
        </p:nvSpPr>
        <p:spPr>
          <a:xfrm>
            <a:off x="2895600" y="4510087"/>
            <a:ext cx="3429000" cy="519112"/>
          </a:xfrm>
          <a:prstGeom prst="rect">
            <a:avLst/>
          </a:prstGeom>
          <a:solidFill>
            <a:schemeClr val="lt1"/>
          </a:solid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chemeClr val="dk1"/>
              </a:buClr>
              <a:buSzPts val="2800"/>
              <a:buFont typeface="Times New Roman"/>
              <a:buNone/>
            </a:pPr>
            <a:r>
              <a:rPr lang="en-US" sz="2800" b="1" i="1" u="none">
                <a:solidFill>
                  <a:schemeClr val="dk1"/>
                </a:solidFill>
                <a:latin typeface="Times New Roman"/>
                <a:ea typeface="Times New Roman"/>
                <a:cs typeface="Times New Roman"/>
                <a:sym typeface="Times New Roman"/>
              </a:rPr>
              <a:t>Rotate Functions</a:t>
            </a:r>
            <a:endParaRPr/>
          </a:p>
        </p:txBody>
      </p:sp>
      <p:pic>
        <p:nvPicPr>
          <p:cNvPr id="626" name="Google Shape;626;p56"/>
          <p:cNvPicPr preferRelativeResize="0"/>
          <p:nvPr/>
        </p:nvPicPr>
        <p:blipFill rotWithShape="1">
          <a:blip r:embed="rId4">
            <a:alphaModFix/>
          </a:blip>
          <a:srcRect/>
          <a:stretch/>
        </p:blipFill>
        <p:spPr>
          <a:xfrm>
            <a:off x="2001837" y="3149600"/>
            <a:ext cx="5138737" cy="557212"/>
          </a:xfrm>
          <a:prstGeom prst="rect">
            <a:avLst/>
          </a:prstGeom>
          <a:noFill/>
          <a:ln w="38100" cap="flat" cmpd="sng">
            <a:solidFill>
              <a:schemeClr val="hlink"/>
            </a:solidFill>
            <a:prstDash val="solid"/>
            <a:miter lim="800000"/>
            <a:headEnd type="none" w="sm" len="sm"/>
            <a:tailEnd type="none" w="sm" len="sm"/>
          </a:ln>
        </p:spPr>
      </p:pic>
      <p:pic>
        <p:nvPicPr>
          <p:cNvPr id="627" name="Google Shape;627;p56"/>
          <p:cNvPicPr preferRelativeResize="0"/>
          <p:nvPr/>
        </p:nvPicPr>
        <p:blipFill rotWithShape="1">
          <a:blip r:embed="rId5">
            <a:alphaModFix/>
          </a:blip>
          <a:srcRect/>
          <a:stretch/>
        </p:blipFill>
        <p:spPr>
          <a:xfrm>
            <a:off x="885825" y="5195887"/>
            <a:ext cx="7370762" cy="1052512"/>
          </a:xfrm>
          <a:prstGeom prst="rect">
            <a:avLst/>
          </a:prstGeom>
          <a:noFill/>
          <a:ln w="38100" cap="flat" cmpd="sng">
            <a:solidFill>
              <a:schemeClr val="hlink"/>
            </a:solidFill>
            <a:prstDash val="solid"/>
            <a:miter lim="800000"/>
            <a:headEnd type="none" w="sm" len="sm"/>
            <a:tailEnd type="none" w="sm" len="sm"/>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pic>
        <p:nvPicPr>
          <p:cNvPr id="633" name="Google Shape;633;p57"/>
          <p:cNvPicPr preferRelativeResize="0"/>
          <p:nvPr/>
        </p:nvPicPr>
        <p:blipFill rotWithShape="1">
          <a:blip r:embed="rId3">
            <a:alphaModFix/>
          </a:blip>
          <a:srcRect/>
          <a:stretch/>
        </p:blipFill>
        <p:spPr>
          <a:xfrm>
            <a:off x="901700" y="1228725"/>
            <a:ext cx="7861300" cy="4943475"/>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58"/>
          <p:cNvSpPr txBox="1"/>
          <p:nvPr/>
        </p:nvSpPr>
        <p:spPr>
          <a:xfrm>
            <a:off x="228600" y="914400"/>
            <a:ext cx="8686800" cy="2654300"/>
          </a:xfrm>
          <a:prstGeom prst="rect">
            <a:avLst/>
          </a:prstGeom>
          <a:solidFill>
            <a:schemeClr val="lt1"/>
          </a:solid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chemeClr val="dk1"/>
              </a:buClr>
              <a:buSzPts val="2800"/>
              <a:buFont typeface="Times New Roman"/>
              <a:buNone/>
            </a:pPr>
            <a:r>
              <a:rPr lang="en-US" sz="2800" b="1" i="1" u="none">
                <a:solidFill>
                  <a:schemeClr val="dk1"/>
                </a:solidFill>
                <a:latin typeface="Times New Roman"/>
                <a:ea typeface="Times New Roman"/>
                <a:cs typeface="Times New Roman"/>
                <a:sym typeface="Times New Roman"/>
              </a:rPr>
              <a:t>There are 80 constants, K</a:t>
            </a:r>
            <a:r>
              <a:rPr lang="en-US" sz="2800" b="1" i="1" u="none" baseline="-25000">
                <a:solidFill>
                  <a:schemeClr val="dk1"/>
                </a:solidFill>
                <a:latin typeface="Times New Roman"/>
                <a:ea typeface="Times New Roman"/>
                <a:cs typeface="Times New Roman"/>
                <a:sym typeface="Times New Roman"/>
              </a:rPr>
              <a:t>0</a:t>
            </a:r>
            <a:r>
              <a:rPr lang="en-US" sz="2800" b="1" i="1" u="none">
                <a:solidFill>
                  <a:schemeClr val="dk1"/>
                </a:solidFill>
                <a:latin typeface="Times New Roman"/>
                <a:ea typeface="Times New Roman"/>
                <a:cs typeface="Times New Roman"/>
                <a:sym typeface="Times New Roman"/>
              </a:rPr>
              <a:t> to K</a:t>
            </a:r>
            <a:r>
              <a:rPr lang="en-US" sz="2800" b="1" i="1" u="none" baseline="-25000">
                <a:solidFill>
                  <a:schemeClr val="dk1"/>
                </a:solidFill>
                <a:latin typeface="Times New Roman"/>
                <a:ea typeface="Times New Roman"/>
                <a:cs typeface="Times New Roman"/>
                <a:sym typeface="Times New Roman"/>
              </a:rPr>
              <a:t>79</a:t>
            </a:r>
            <a:r>
              <a:rPr lang="en-US" sz="2800" b="1" i="1" u="none">
                <a:solidFill>
                  <a:schemeClr val="dk1"/>
                </a:solidFill>
                <a:latin typeface="Times New Roman"/>
                <a:ea typeface="Times New Roman"/>
                <a:cs typeface="Times New Roman"/>
                <a:sym typeface="Times New Roman"/>
              </a:rPr>
              <a:t>, each of 64 bits. Similar These values are calculated from the first 80 prime numbers (2, 3,…, 409). For example, the 80th prime is 409, with the cubic root (409)</a:t>
            </a:r>
            <a:r>
              <a:rPr lang="en-US" sz="2800" b="1" i="1" u="none" baseline="30000">
                <a:solidFill>
                  <a:schemeClr val="dk1"/>
                </a:solidFill>
                <a:latin typeface="Times New Roman"/>
                <a:ea typeface="Times New Roman"/>
                <a:cs typeface="Times New Roman"/>
                <a:sym typeface="Times New Roman"/>
              </a:rPr>
              <a:t>1/3</a:t>
            </a:r>
            <a:r>
              <a:rPr lang="en-US" sz="2800" b="1" i="1" u="none">
                <a:solidFill>
                  <a:schemeClr val="dk1"/>
                </a:solidFill>
                <a:latin typeface="Times New Roman"/>
                <a:ea typeface="Times New Roman"/>
                <a:cs typeface="Times New Roman"/>
                <a:sym typeface="Times New Roman"/>
              </a:rPr>
              <a:t> = 7.42291412044. Converting this number to binary with only 64 bits in the fraction part, we get</a:t>
            </a:r>
            <a:endParaRPr/>
          </a:p>
        </p:txBody>
      </p:sp>
      <p:pic>
        <p:nvPicPr>
          <p:cNvPr id="640" name="Google Shape;640;p58"/>
          <p:cNvPicPr preferRelativeResize="0"/>
          <p:nvPr/>
        </p:nvPicPr>
        <p:blipFill rotWithShape="1">
          <a:blip r:embed="rId3">
            <a:alphaModFix/>
          </a:blip>
          <a:srcRect/>
          <a:stretch/>
        </p:blipFill>
        <p:spPr>
          <a:xfrm>
            <a:off x="685800" y="4038600"/>
            <a:ext cx="7797800" cy="460375"/>
          </a:xfrm>
          <a:prstGeom prst="rect">
            <a:avLst/>
          </a:prstGeom>
          <a:noFill/>
          <a:ln w="57150" cap="flat" cmpd="sng">
            <a:solidFill>
              <a:schemeClr val="hlink"/>
            </a:solidFill>
            <a:prstDash val="solid"/>
            <a:miter lim="800000"/>
            <a:headEnd type="none" w="sm" len="sm"/>
            <a:tailEnd type="none" w="sm" len="sm"/>
          </a:ln>
        </p:spPr>
      </p:pic>
      <p:sp>
        <p:nvSpPr>
          <p:cNvPr id="641" name="Google Shape;641;p58"/>
          <p:cNvSpPr txBox="1"/>
          <p:nvPr/>
        </p:nvSpPr>
        <p:spPr>
          <a:xfrm>
            <a:off x="990600" y="4876800"/>
            <a:ext cx="6477000" cy="519112"/>
          </a:xfrm>
          <a:prstGeom prst="rect">
            <a:avLst/>
          </a:prstGeom>
          <a:solidFill>
            <a:schemeClr val="lt1"/>
          </a:solid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chemeClr val="dk1"/>
              </a:buClr>
              <a:buSzPts val="2800"/>
              <a:buFont typeface="Times New Roman"/>
              <a:buNone/>
            </a:pPr>
            <a:r>
              <a:rPr lang="en-US" sz="2800" b="1" i="1" u="none">
                <a:solidFill>
                  <a:schemeClr val="dk1"/>
                </a:solidFill>
                <a:latin typeface="Times New Roman"/>
                <a:ea typeface="Times New Roman"/>
                <a:cs typeface="Times New Roman"/>
                <a:sym typeface="Times New Roman"/>
              </a:rPr>
              <a:t>The fraction part: </a:t>
            </a:r>
            <a:r>
              <a:rPr lang="en-US" sz="2800" b="1" i="1" u="none">
                <a:solidFill>
                  <a:schemeClr val="hlink"/>
                </a:solidFill>
                <a:latin typeface="Times New Roman"/>
                <a:ea typeface="Times New Roman"/>
                <a:cs typeface="Times New Roman"/>
                <a:sym typeface="Times New Roman"/>
              </a:rPr>
              <a:t>(6C44198C4A475817)</a:t>
            </a:r>
            <a:r>
              <a:rPr lang="en-US" sz="2800" b="1" i="1" u="none" baseline="-25000">
                <a:solidFill>
                  <a:schemeClr val="hlink"/>
                </a:solidFill>
                <a:latin typeface="Times New Roman"/>
                <a:ea typeface="Times New Roman"/>
                <a:cs typeface="Times New Roman"/>
                <a:sym typeface="Times New Roman"/>
              </a:rPr>
              <a:t>16</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7" name="Google Shape;647;p59"/>
          <p:cNvSpPr txBox="1"/>
          <p:nvPr/>
        </p:nvSpPr>
        <p:spPr>
          <a:xfrm>
            <a:off x="152400" y="1493837"/>
            <a:ext cx="8839200" cy="1187450"/>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chemeClr val="dk1"/>
              </a:buClr>
              <a:buSzPts val="2400"/>
              <a:buFont typeface="Times New Roman"/>
              <a:buNone/>
            </a:pPr>
            <a:r>
              <a:rPr lang="en-US" sz="2400" b="1" i="0" u="none">
                <a:solidFill>
                  <a:schemeClr val="dk1"/>
                </a:solidFill>
                <a:latin typeface="Times New Roman"/>
                <a:ea typeface="Times New Roman"/>
                <a:cs typeface="Times New Roman"/>
                <a:sym typeface="Times New Roman"/>
              </a:rPr>
              <a:t>We apply the Majority function on buffers A, B, and C. If the leftmost hexadecimal digits of these buffers are 0x7, 0xA, and 0xE, respectively, what is the leftmost digit of the result?</a:t>
            </a:r>
            <a:endParaRPr/>
          </a:p>
        </p:txBody>
      </p:sp>
      <p:sp>
        <p:nvSpPr>
          <p:cNvPr id="648" name="Google Shape;648;p59"/>
          <p:cNvSpPr txBox="1"/>
          <p:nvPr/>
        </p:nvSpPr>
        <p:spPr>
          <a:xfrm>
            <a:off x="228600" y="1066800"/>
            <a:ext cx="1346200" cy="461962"/>
          </a:xfrm>
          <a:prstGeom prst="rect">
            <a:avLst/>
          </a:prstGeom>
          <a:solidFill>
            <a:schemeClr val="folHlink"/>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lt1"/>
              </a:buClr>
              <a:buSzPts val="2400"/>
              <a:buFont typeface="Times New Roman"/>
              <a:buNone/>
            </a:pPr>
            <a:r>
              <a:rPr lang="en-US" sz="2400" b="1" i="0" u="none">
                <a:solidFill>
                  <a:schemeClr val="lt1"/>
                </a:solidFill>
                <a:latin typeface="Times New Roman"/>
                <a:ea typeface="Times New Roman"/>
                <a:cs typeface="Times New Roman"/>
                <a:sym typeface="Times New Roman"/>
              </a:rPr>
              <a:t>Example</a:t>
            </a:r>
            <a:endParaRPr/>
          </a:p>
        </p:txBody>
      </p:sp>
      <p:sp>
        <p:nvSpPr>
          <p:cNvPr id="649" name="Google Shape;649;p59"/>
          <p:cNvSpPr txBox="1"/>
          <p:nvPr/>
        </p:nvSpPr>
        <p:spPr>
          <a:xfrm>
            <a:off x="152400" y="2819400"/>
            <a:ext cx="8839200" cy="822325"/>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chemeClr val="hlink"/>
              </a:buClr>
              <a:buSzPts val="2400"/>
              <a:buFont typeface="Times New Roman"/>
              <a:buNone/>
            </a:pPr>
            <a:r>
              <a:rPr lang="en-US" sz="2400" b="1" i="0" u="none">
                <a:solidFill>
                  <a:schemeClr val="hlink"/>
                </a:solidFill>
                <a:latin typeface="Times New Roman"/>
                <a:ea typeface="Times New Roman"/>
                <a:cs typeface="Times New Roman"/>
                <a:sym typeface="Times New Roman"/>
              </a:rPr>
              <a:t>Solution</a:t>
            </a:r>
            <a:endParaRPr/>
          </a:p>
          <a:p>
            <a:pPr marL="0" marR="0" lvl="0" indent="0" algn="just" rtl="0">
              <a:lnSpc>
                <a:spcPct val="100000"/>
              </a:lnSpc>
              <a:spcBef>
                <a:spcPts val="0"/>
              </a:spcBef>
              <a:spcAft>
                <a:spcPts val="0"/>
              </a:spcAft>
              <a:buClr>
                <a:schemeClr val="dk1"/>
              </a:buClr>
              <a:buSzPts val="2400"/>
              <a:buFont typeface="Times New Roman"/>
              <a:buNone/>
            </a:pPr>
            <a:r>
              <a:rPr lang="en-US" sz="2400" b="1" i="0" u="none">
                <a:solidFill>
                  <a:schemeClr val="dk1"/>
                </a:solidFill>
                <a:latin typeface="Times New Roman"/>
                <a:ea typeface="Times New Roman"/>
                <a:cs typeface="Times New Roman"/>
                <a:sym typeface="Times New Roman"/>
              </a:rPr>
              <a:t>The digits in binary are 0111, 1010, and 1110.</a:t>
            </a:r>
            <a:endParaRPr/>
          </a:p>
        </p:txBody>
      </p:sp>
      <p:sp>
        <p:nvSpPr>
          <p:cNvPr id="650" name="Google Shape;650;p59"/>
          <p:cNvSpPr txBox="1"/>
          <p:nvPr/>
        </p:nvSpPr>
        <p:spPr>
          <a:xfrm>
            <a:off x="304800" y="3733800"/>
            <a:ext cx="8839200" cy="457200"/>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chemeClr val="hlink"/>
              </a:buClr>
              <a:buSzPts val="2400"/>
              <a:buFont typeface="Times New Roman"/>
              <a:buNone/>
            </a:pPr>
            <a:r>
              <a:rPr lang="en-US" sz="2400" b="1" i="0" u="none">
                <a:solidFill>
                  <a:schemeClr val="hlink"/>
                </a:solidFill>
                <a:latin typeface="Times New Roman"/>
                <a:ea typeface="Times New Roman"/>
                <a:cs typeface="Times New Roman"/>
                <a:sym typeface="Times New Roman"/>
              </a:rPr>
              <a:t>a.</a:t>
            </a:r>
            <a:r>
              <a:rPr lang="en-US" sz="2400" b="1" i="0" u="none">
                <a:solidFill>
                  <a:schemeClr val="dk1"/>
                </a:solidFill>
                <a:latin typeface="Times New Roman"/>
                <a:ea typeface="Times New Roman"/>
                <a:cs typeface="Times New Roman"/>
                <a:sym typeface="Times New Roman"/>
              </a:rPr>
              <a:t> The first bits are 0, 1, and 1. The majority is 1. </a:t>
            </a:r>
            <a:endParaRPr/>
          </a:p>
        </p:txBody>
      </p:sp>
      <p:sp>
        <p:nvSpPr>
          <p:cNvPr id="651" name="Google Shape;651;p59"/>
          <p:cNvSpPr txBox="1"/>
          <p:nvPr/>
        </p:nvSpPr>
        <p:spPr>
          <a:xfrm>
            <a:off x="304800" y="4267200"/>
            <a:ext cx="8839200" cy="457200"/>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chemeClr val="hlink"/>
              </a:buClr>
              <a:buSzPts val="2400"/>
              <a:buFont typeface="Times New Roman"/>
              <a:buNone/>
            </a:pPr>
            <a:r>
              <a:rPr lang="en-US" sz="2400" b="1" i="0" u="none">
                <a:solidFill>
                  <a:schemeClr val="hlink"/>
                </a:solidFill>
                <a:latin typeface="Times New Roman"/>
                <a:ea typeface="Times New Roman"/>
                <a:cs typeface="Times New Roman"/>
                <a:sym typeface="Times New Roman"/>
              </a:rPr>
              <a:t>b.</a:t>
            </a:r>
            <a:r>
              <a:rPr lang="en-US" sz="2400" b="1" i="0" u="none">
                <a:solidFill>
                  <a:schemeClr val="dk1"/>
                </a:solidFill>
                <a:latin typeface="Times New Roman"/>
                <a:ea typeface="Times New Roman"/>
                <a:cs typeface="Times New Roman"/>
                <a:sym typeface="Times New Roman"/>
              </a:rPr>
              <a:t> The second bits are 1, 0, and 1. The majority is 1.</a:t>
            </a:r>
            <a:endParaRPr/>
          </a:p>
        </p:txBody>
      </p:sp>
      <p:sp>
        <p:nvSpPr>
          <p:cNvPr id="652" name="Google Shape;652;p59"/>
          <p:cNvSpPr txBox="1"/>
          <p:nvPr/>
        </p:nvSpPr>
        <p:spPr>
          <a:xfrm>
            <a:off x="304800" y="4800600"/>
            <a:ext cx="8839200" cy="457200"/>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chemeClr val="hlink"/>
              </a:buClr>
              <a:buSzPts val="2400"/>
              <a:buFont typeface="Times New Roman"/>
              <a:buNone/>
            </a:pPr>
            <a:r>
              <a:rPr lang="en-US" sz="2400" b="1" i="0" u="none">
                <a:solidFill>
                  <a:schemeClr val="hlink"/>
                </a:solidFill>
                <a:latin typeface="Times New Roman"/>
                <a:ea typeface="Times New Roman"/>
                <a:cs typeface="Times New Roman"/>
                <a:sym typeface="Times New Roman"/>
              </a:rPr>
              <a:t>c.</a:t>
            </a:r>
            <a:r>
              <a:rPr lang="en-US" sz="2400" b="1" i="0" u="none">
                <a:solidFill>
                  <a:schemeClr val="dk1"/>
                </a:solidFill>
                <a:latin typeface="Times New Roman"/>
                <a:ea typeface="Times New Roman"/>
                <a:cs typeface="Times New Roman"/>
                <a:sym typeface="Times New Roman"/>
              </a:rPr>
              <a:t> The third bits are 1, 1, and 1. The majority is 1.</a:t>
            </a:r>
            <a:endParaRPr/>
          </a:p>
        </p:txBody>
      </p:sp>
      <p:sp>
        <p:nvSpPr>
          <p:cNvPr id="653" name="Google Shape;653;p59"/>
          <p:cNvSpPr txBox="1"/>
          <p:nvPr/>
        </p:nvSpPr>
        <p:spPr>
          <a:xfrm>
            <a:off x="304800" y="5334000"/>
            <a:ext cx="8839200" cy="457200"/>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chemeClr val="hlink"/>
              </a:buClr>
              <a:buSzPts val="2400"/>
              <a:buFont typeface="Times New Roman"/>
              <a:buNone/>
            </a:pPr>
            <a:r>
              <a:rPr lang="en-US" sz="2400" b="1" i="0" u="none">
                <a:solidFill>
                  <a:schemeClr val="hlink"/>
                </a:solidFill>
                <a:latin typeface="Times New Roman"/>
                <a:ea typeface="Times New Roman"/>
                <a:cs typeface="Times New Roman"/>
                <a:sym typeface="Times New Roman"/>
              </a:rPr>
              <a:t>d.</a:t>
            </a:r>
            <a:r>
              <a:rPr lang="en-US" sz="2400" b="1" i="0" u="none">
                <a:solidFill>
                  <a:schemeClr val="dk1"/>
                </a:solidFill>
                <a:latin typeface="Times New Roman"/>
                <a:ea typeface="Times New Roman"/>
                <a:cs typeface="Times New Roman"/>
                <a:sym typeface="Times New Roman"/>
              </a:rPr>
              <a:t> The fourth bits are 1, 0, and 0. The majority is 0.</a:t>
            </a:r>
            <a:endParaRPr/>
          </a:p>
        </p:txBody>
      </p:sp>
      <p:sp>
        <p:nvSpPr>
          <p:cNvPr id="654" name="Google Shape;654;p59"/>
          <p:cNvSpPr txBox="1"/>
          <p:nvPr/>
        </p:nvSpPr>
        <p:spPr>
          <a:xfrm>
            <a:off x="304800" y="6019800"/>
            <a:ext cx="8839200" cy="457200"/>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chemeClr val="dk1"/>
              </a:buClr>
              <a:buSzPts val="2400"/>
              <a:buFont typeface="Times New Roman"/>
              <a:buNone/>
            </a:pPr>
            <a:r>
              <a:rPr lang="en-US" sz="2400" b="1" i="0" u="none">
                <a:solidFill>
                  <a:schemeClr val="dk1"/>
                </a:solidFill>
                <a:latin typeface="Times New Roman"/>
                <a:ea typeface="Times New Roman"/>
                <a:cs typeface="Times New Roman"/>
                <a:sym typeface="Times New Roman"/>
              </a:rPr>
              <a:t>The result is 1110, or 0xE in hexadecimal.</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sp>
        <p:nvSpPr>
          <p:cNvPr id="660" name="Google Shape;660;p60"/>
          <p:cNvSpPr txBox="1"/>
          <p:nvPr/>
        </p:nvSpPr>
        <p:spPr>
          <a:xfrm>
            <a:off x="152400" y="1493837"/>
            <a:ext cx="8839200" cy="1187450"/>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chemeClr val="dk1"/>
              </a:buClr>
              <a:buSzPts val="2400"/>
              <a:buFont typeface="Times New Roman"/>
              <a:buNone/>
            </a:pPr>
            <a:r>
              <a:rPr lang="en-US" sz="2400" b="1" i="0" u="none">
                <a:solidFill>
                  <a:schemeClr val="dk1"/>
                </a:solidFill>
                <a:latin typeface="Times New Roman"/>
                <a:ea typeface="Times New Roman"/>
                <a:cs typeface="Times New Roman"/>
                <a:sym typeface="Times New Roman"/>
              </a:rPr>
              <a:t>We apply the Conditional function on E, F, and G buffers. If the leftmost hexadecimal digits of these buffers are 0x9, 0xA, and 0xF respectively, what is the leftmost digit of the result?</a:t>
            </a:r>
            <a:endParaRPr/>
          </a:p>
        </p:txBody>
      </p:sp>
      <p:sp>
        <p:nvSpPr>
          <p:cNvPr id="661" name="Google Shape;661;p60"/>
          <p:cNvSpPr txBox="1"/>
          <p:nvPr/>
        </p:nvSpPr>
        <p:spPr>
          <a:xfrm>
            <a:off x="228600" y="1066800"/>
            <a:ext cx="1346200" cy="461962"/>
          </a:xfrm>
          <a:prstGeom prst="rect">
            <a:avLst/>
          </a:prstGeom>
          <a:solidFill>
            <a:schemeClr val="folHlink"/>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lt1"/>
              </a:buClr>
              <a:buSzPts val="2400"/>
              <a:buFont typeface="Times New Roman"/>
              <a:buNone/>
            </a:pPr>
            <a:r>
              <a:rPr lang="en-US" sz="2400" b="1" i="0" u="none">
                <a:solidFill>
                  <a:schemeClr val="lt1"/>
                </a:solidFill>
                <a:latin typeface="Times New Roman"/>
                <a:ea typeface="Times New Roman"/>
                <a:cs typeface="Times New Roman"/>
                <a:sym typeface="Times New Roman"/>
              </a:rPr>
              <a:t>Example</a:t>
            </a:r>
            <a:endParaRPr/>
          </a:p>
        </p:txBody>
      </p:sp>
      <p:sp>
        <p:nvSpPr>
          <p:cNvPr id="662" name="Google Shape;662;p60"/>
          <p:cNvSpPr txBox="1"/>
          <p:nvPr/>
        </p:nvSpPr>
        <p:spPr>
          <a:xfrm>
            <a:off x="152400" y="2819400"/>
            <a:ext cx="8839200" cy="822325"/>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chemeClr val="hlink"/>
              </a:buClr>
              <a:buSzPts val="2400"/>
              <a:buFont typeface="Times New Roman"/>
              <a:buNone/>
            </a:pPr>
            <a:r>
              <a:rPr lang="en-US" sz="2400" b="1" i="0" u="none">
                <a:solidFill>
                  <a:schemeClr val="hlink"/>
                </a:solidFill>
                <a:latin typeface="Times New Roman"/>
                <a:ea typeface="Times New Roman"/>
                <a:cs typeface="Times New Roman"/>
                <a:sym typeface="Times New Roman"/>
              </a:rPr>
              <a:t>Solution</a:t>
            </a:r>
            <a:endParaRPr/>
          </a:p>
          <a:p>
            <a:pPr marL="0" marR="0" lvl="0" indent="0" algn="just" rtl="0">
              <a:lnSpc>
                <a:spcPct val="100000"/>
              </a:lnSpc>
              <a:spcBef>
                <a:spcPts val="0"/>
              </a:spcBef>
              <a:spcAft>
                <a:spcPts val="0"/>
              </a:spcAft>
              <a:buClr>
                <a:schemeClr val="dk1"/>
              </a:buClr>
              <a:buSzPts val="2400"/>
              <a:buFont typeface="Times New Roman"/>
              <a:buNone/>
            </a:pPr>
            <a:r>
              <a:rPr lang="en-US" sz="2400" b="1" i="0" u="none">
                <a:solidFill>
                  <a:schemeClr val="dk1"/>
                </a:solidFill>
                <a:latin typeface="Times New Roman"/>
                <a:ea typeface="Times New Roman"/>
                <a:cs typeface="Times New Roman"/>
                <a:sym typeface="Times New Roman"/>
              </a:rPr>
              <a:t>The digits in binary are 1001, 1010, and 1111.</a:t>
            </a:r>
            <a:endParaRPr/>
          </a:p>
        </p:txBody>
      </p:sp>
      <p:sp>
        <p:nvSpPr>
          <p:cNvPr id="663" name="Google Shape;663;p60"/>
          <p:cNvSpPr txBox="1"/>
          <p:nvPr/>
        </p:nvSpPr>
        <p:spPr>
          <a:xfrm>
            <a:off x="304800" y="3733800"/>
            <a:ext cx="8839200" cy="457200"/>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chemeClr val="hlink"/>
              </a:buClr>
              <a:buSzPts val="2400"/>
              <a:buFont typeface="Times New Roman"/>
              <a:buNone/>
            </a:pPr>
            <a:r>
              <a:rPr lang="en-US" sz="2400" b="1" i="0" u="none">
                <a:solidFill>
                  <a:schemeClr val="hlink"/>
                </a:solidFill>
                <a:latin typeface="Times New Roman"/>
                <a:ea typeface="Times New Roman"/>
                <a:cs typeface="Times New Roman"/>
                <a:sym typeface="Times New Roman"/>
              </a:rPr>
              <a:t>a.</a:t>
            </a:r>
            <a:r>
              <a:rPr lang="en-US" sz="2400" b="1" i="0" u="none">
                <a:solidFill>
                  <a:schemeClr val="dk1"/>
                </a:solidFill>
                <a:latin typeface="Times New Roman"/>
                <a:ea typeface="Times New Roman"/>
                <a:cs typeface="Times New Roman"/>
                <a:sym typeface="Times New Roman"/>
              </a:rPr>
              <a:t> The first bits are 1, 1, and 1. The result is F</a:t>
            </a:r>
            <a:r>
              <a:rPr lang="en-US" sz="2400" b="1" i="0" u="none" baseline="-25000">
                <a:solidFill>
                  <a:schemeClr val="dk1"/>
                </a:solidFill>
                <a:latin typeface="Times New Roman"/>
                <a:ea typeface="Times New Roman"/>
                <a:cs typeface="Times New Roman"/>
                <a:sym typeface="Times New Roman"/>
              </a:rPr>
              <a:t>1</a:t>
            </a:r>
            <a:r>
              <a:rPr lang="en-US" sz="2400" b="1" i="0" u="none">
                <a:solidFill>
                  <a:schemeClr val="dk1"/>
                </a:solidFill>
                <a:latin typeface="Times New Roman"/>
                <a:ea typeface="Times New Roman"/>
                <a:cs typeface="Times New Roman"/>
                <a:sym typeface="Times New Roman"/>
              </a:rPr>
              <a:t>, which is 1.</a:t>
            </a:r>
            <a:endParaRPr/>
          </a:p>
        </p:txBody>
      </p:sp>
      <p:sp>
        <p:nvSpPr>
          <p:cNvPr id="664" name="Google Shape;664;p60"/>
          <p:cNvSpPr txBox="1"/>
          <p:nvPr/>
        </p:nvSpPr>
        <p:spPr>
          <a:xfrm>
            <a:off x="304800" y="4267200"/>
            <a:ext cx="8839200" cy="457200"/>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chemeClr val="hlink"/>
              </a:buClr>
              <a:buSzPts val="2400"/>
              <a:buFont typeface="Times New Roman"/>
              <a:buNone/>
            </a:pPr>
            <a:r>
              <a:rPr lang="en-US" sz="2400" b="1" i="0" u="none">
                <a:solidFill>
                  <a:schemeClr val="hlink"/>
                </a:solidFill>
                <a:latin typeface="Times New Roman"/>
                <a:ea typeface="Times New Roman"/>
                <a:cs typeface="Times New Roman"/>
                <a:sym typeface="Times New Roman"/>
              </a:rPr>
              <a:t>b.</a:t>
            </a:r>
            <a:r>
              <a:rPr lang="en-US" sz="2400" b="1" i="0" u="none">
                <a:solidFill>
                  <a:schemeClr val="dk1"/>
                </a:solidFill>
                <a:latin typeface="Times New Roman"/>
                <a:ea typeface="Times New Roman"/>
                <a:cs typeface="Times New Roman"/>
                <a:sym typeface="Times New Roman"/>
              </a:rPr>
              <a:t> The second bits are 0, 0, and 1. The result is G</a:t>
            </a:r>
            <a:r>
              <a:rPr lang="en-US" sz="2400" b="1" i="0" u="none" baseline="-25000">
                <a:solidFill>
                  <a:schemeClr val="dk1"/>
                </a:solidFill>
                <a:latin typeface="Times New Roman"/>
                <a:ea typeface="Times New Roman"/>
                <a:cs typeface="Times New Roman"/>
                <a:sym typeface="Times New Roman"/>
              </a:rPr>
              <a:t>2</a:t>
            </a:r>
            <a:r>
              <a:rPr lang="en-US" sz="2400" b="1" i="0" u="none">
                <a:solidFill>
                  <a:schemeClr val="dk1"/>
                </a:solidFill>
                <a:latin typeface="Times New Roman"/>
                <a:ea typeface="Times New Roman"/>
                <a:cs typeface="Times New Roman"/>
                <a:sym typeface="Times New Roman"/>
              </a:rPr>
              <a:t>, which is 1.</a:t>
            </a:r>
            <a:endParaRPr/>
          </a:p>
        </p:txBody>
      </p:sp>
      <p:sp>
        <p:nvSpPr>
          <p:cNvPr id="665" name="Google Shape;665;p60"/>
          <p:cNvSpPr txBox="1"/>
          <p:nvPr/>
        </p:nvSpPr>
        <p:spPr>
          <a:xfrm>
            <a:off x="304800" y="4800600"/>
            <a:ext cx="8839200" cy="457200"/>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chemeClr val="hlink"/>
              </a:buClr>
              <a:buSzPts val="2400"/>
              <a:buFont typeface="Times New Roman"/>
              <a:buNone/>
            </a:pPr>
            <a:r>
              <a:rPr lang="en-US" sz="2400" b="1" i="0" u="none">
                <a:solidFill>
                  <a:schemeClr val="hlink"/>
                </a:solidFill>
                <a:latin typeface="Times New Roman"/>
                <a:ea typeface="Times New Roman"/>
                <a:cs typeface="Times New Roman"/>
                <a:sym typeface="Times New Roman"/>
              </a:rPr>
              <a:t>c.</a:t>
            </a:r>
            <a:r>
              <a:rPr lang="en-US" sz="2400" b="1" i="0" u="none">
                <a:solidFill>
                  <a:schemeClr val="dk1"/>
                </a:solidFill>
                <a:latin typeface="Times New Roman"/>
                <a:ea typeface="Times New Roman"/>
                <a:cs typeface="Times New Roman"/>
                <a:sym typeface="Times New Roman"/>
              </a:rPr>
              <a:t> The third bits are 0, 1, and 1. The result is G</a:t>
            </a:r>
            <a:r>
              <a:rPr lang="en-US" sz="2400" b="1" i="0" u="none" baseline="-25000">
                <a:solidFill>
                  <a:schemeClr val="dk1"/>
                </a:solidFill>
                <a:latin typeface="Times New Roman"/>
                <a:ea typeface="Times New Roman"/>
                <a:cs typeface="Times New Roman"/>
                <a:sym typeface="Times New Roman"/>
              </a:rPr>
              <a:t>3</a:t>
            </a:r>
            <a:r>
              <a:rPr lang="en-US" sz="2400" b="1" i="0" u="none">
                <a:solidFill>
                  <a:schemeClr val="dk1"/>
                </a:solidFill>
                <a:latin typeface="Times New Roman"/>
                <a:ea typeface="Times New Roman"/>
                <a:cs typeface="Times New Roman"/>
                <a:sym typeface="Times New Roman"/>
              </a:rPr>
              <a:t>, which is 1.</a:t>
            </a:r>
            <a:endParaRPr/>
          </a:p>
        </p:txBody>
      </p:sp>
      <p:sp>
        <p:nvSpPr>
          <p:cNvPr id="666" name="Google Shape;666;p60"/>
          <p:cNvSpPr txBox="1"/>
          <p:nvPr/>
        </p:nvSpPr>
        <p:spPr>
          <a:xfrm>
            <a:off x="304800" y="5334000"/>
            <a:ext cx="8839200" cy="457200"/>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chemeClr val="hlink"/>
              </a:buClr>
              <a:buSzPts val="2400"/>
              <a:buFont typeface="Times New Roman"/>
              <a:buNone/>
            </a:pPr>
            <a:r>
              <a:rPr lang="en-US" sz="2400" b="1" i="0" u="none">
                <a:solidFill>
                  <a:schemeClr val="hlink"/>
                </a:solidFill>
                <a:latin typeface="Times New Roman"/>
                <a:ea typeface="Times New Roman"/>
                <a:cs typeface="Times New Roman"/>
                <a:sym typeface="Times New Roman"/>
              </a:rPr>
              <a:t>d.</a:t>
            </a:r>
            <a:r>
              <a:rPr lang="en-US" sz="2400" b="1" i="0" u="none">
                <a:solidFill>
                  <a:schemeClr val="dk1"/>
                </a:solidFill>
                <a:latin typeface="Times New Roman"/>
                <a:ea typeface="Times New Roman"/>
                <a:cs typeface="Times New Roman"/>
                <a:sym typeface="Times New Roman"/>
              </a:rPr>
              <a:t> The fourth bits are 1, 0, and 1. The result is F</a:t>
            </a:r>
            <a:r>
              <a:rPr lang="en-US" sz="2400" b="1" i="0" u="none" baseline="-25000">
                <a:solidFill>
                  <a:schemeClr val="dk1"/>
                </a:solidFill>
                <a:latin typeface="Times New Roman"/>
                <a:ea typeface="Times New Roman"/>
                <a:cs typeface="Times New Roman"/>
                <a:sym typeface="Times New Roman"/>
              </a:rPr>
              <a:t>4</a:t>
            </a:r>
            <a:r>
              <a:rPr lang="en-US" sz="2400" b="1" i="0" u="none">
                <a:solidFill>
                  <a:schemeClr val="dk1"/>
                </a:solidFill>
                <a:latin typeface="Times New Roman"/>
                <a:ea typeface="Times New Roman"/>
                <a:cs typeface="Times New Roman"/>
                <a:sym typeface="Times New Roman"/>
              </a:rPr>
              <a:t>, which is 0.</a:t>
            </a:r>
            <a:endParaRPr/>
          </a:p>
        </p:txBody>
      </p:sp>
      <p:sp>
        <p:nvSpPr>
          <p:cNvPr id="667" name="Google Shape;667;p60"/>
          <p:cNvSpPr txBox="1"/>
          <p:nvPr/>
        </p:nvSpPr>
        <p:spPr>
          <a:xfrm>
            <a:off x="304800" y="6019800"/>
            <a:ext cx="8839200" cy="457200"/>
          </a:xfrm>
          <a:prstGeom prst="rect">
            <a:avLst/>
          </a:prstGeom>
          <a:noFill/>
          <a:ln>
            <a:noFill/>
          </a:ln>
        </p:spPr>
        <p:txBody>
          <a:bodyPr spcFirstLastPara="1" wrap="square" lIns="91425" tIns="45700" rIns="91425" bIns="45700" anchor="ctr" anchorCtr="0">
            <a:spAutoFit/>
          </a:bodyPr>
          <a:lstStyle/>
          <a:p>
            <a:pPr marL="0" marR="0" lvl="0" indent="0" algn="just" rtl="0">
              <a:lnSpc>
                <a:spcPct val="100000"/>
              </a:lnSpc>
              <a:spcBef>
                <a:spcPts val="0"/>
              </a:spcBef>
              <a:spcAft>
                <a:spcPts val="0"/>
              </a:spcAft>
              <a:buClr>
                <a:schemeClr val="dk1"/>
              </a:buClr>
              <a:buSzPts val="2400"/>
              <a:buFont typeface="Times New Roman"/>
              <a:buNone/>
            </a:pPr>
            <a:r>
              <a:rPr lang="en-US" sz="2400" b="1" i="0" u="none">
                <a:solidFill>
                  <a:schemeClr val="dk1"/>
                </a:solidFill>
                <a:latin typeface="Times New Roman"/>
                <a:ea typeface="Times New Roman"/>
                <a:cs typeface="Times New Roman"/>
                <a:sym typeface="Times New Roman"/>
              </a:rPr>
              <a:t>The result is 1110, or 0xE in hexadecimal.</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61"/>
          <p:cNvSpPr txBox="1"/>
          <p:nvPr/>
        </p:nvSpPr>
        <p:spPr>
          <a:xfrm>
            <a:off x="228600" y="1143000"/>
            <a:ext cx="8686800" cy="1754187"/>
          </a:xfrm>
          <a:prstGeom prst="rect">
            <a:avLst/>
          </a:prstGeom>
          <a:solidFill>
            <a:schemeClr val="lt1"/>
          </a:solid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chemeClr val="dk1"/>
              </a:buClr>
              <a:buSzPts val="3600"/>
              <a:buFont typeface="Times New Roman"/>
              <a:buNone/>
            </a:pPr>
            <a:r>
              <a:rPr lang="en-US" sz="3600" b="0" i="0" u="none">
                <a:solidFill>
                  <a:schemeClr val="dk1"/>
                </a:solidFill>
                <a:latin typeface="Times New Roman"/>
                <a:ea typeface="Times New Roman"/>
                <a:cs typeface="Times New Roman"/>
                <a:sym typeface="Times New Roman"/>
              </a:rPr>
              <a:t>With a message digest of 512 bits, SHA-512 expected to be resistant to all attacks, including collision attacks. </a:t>
            </a:r>
            <a:endParaRPr/>
          </a:p>
        </p:txBody>
      </p:sp>
      <p:sp>
        <p:nvSpPr>
          <p:cNvPr id="674" name="Google Shape;674;p61"/>
          <p:cNvSpPr txBox="1"/>
          <p:nvPr/>
        </p:nvSpPr>
        <p:spPr>
          <a:xfrm>
            <a:off x="685800" y="0"/>
            <a:ext cx="2630487" cy="92392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2"/>
              </a:buClr>
              <a:buSzPts val="5400"/>
              <a:buFont typeface="Tahoma"/>
              <a:buNone/>
            </a:pPr>
            <a:r>
              <a:rPr lang="en-US" sz="5400" b="0" i="0" u="none">
                <a:solidFill>
                  <a:schemeClr val="dk2"/>
                </a:solidFill>
                <a:latin typeface="Tahoma"/>
                <a:ea typeface="Tahoma"/>
                <a:cs typeface="Tahoma"/>
                <a:sym typeface="Tahoma"/>
              </a:rPr>
              <a:t>Analysis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pic>
        <p:nvPicPr>
          <p:cNvPr id="265" name="Google Shape;265;p7"/>
          <p:cNvPicPr preferRelativeResize="0"/>
          <p:nvPr/>
        </p:nvPicPr>
        <p:blipFill rotWithShape="1">
          <a:blip r:embed="rId3">
            <a:alphaModFix/>
          </a:blip>
          <a:srcRect/>
          <a:stretch/>
        </p:blipFill>
        <p:spPr>
          <a:xfrm>
            <a:off x="374650" y="1295400"/>
            <a:ext cx="8769350" cy="4343400"/>
          </a:xfrm>
          <a:prstGeom prst="rect">
            <a:avLst/>
          </a:prstGeom>
          <a:noFill/>
          <a:ln>
            <a:noFill/>
          </a:ln>
        </p:spPr>
      </p:pic>
      <p:sp>
        <p:nvSpPr>
          <p:cNvPr id="266" name="Google Shape;266;p7"/>
          <p:cNvSpPr txBox="1"/>
          <p:nvPr/>
        </p:nvSpPr>
        <p:spPr>
          <a:xfrm>
            <a:off x="914400" y="609600"/>
            <a:ext cx="4090987" cy="5238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folHlink"/>
              </a:buClr>
              <a:buSzPts val="2800"/>
              <a:buFont typeface="Times New Roman"/>
              <a:buNone/>
            </a:pPr>
            <a:r>
              <a:rPr lang="en-US" sz="2800" b="1" i="1" u="none">
                <a:solidFill>
                  <a:schemeClr val="folHlink"/>
                </a:solidFill>
                <a:latin typeface="Times New Roman"/>
                <a:ea typeface="Times New Roman"/>
                <a:cs typeface="Times New Roman"/>
                <a:sym typeface="Times New Roman"/>
              </a:rPr>
              <a:t>Merkle-Damgard Scheme </a:t>
            </a:r>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8"/>
          <p:cNvSpPr txBox="1"/>
          <p:nvPr/>
        </p:nvSpPr>
        <p:spPr>
          <a:xfrm>
            <a:off x="228600" y="1143000"/>
            <a:ext cx="8686800" cy="2862262"/>
          </a:xfrm>
          <a:prstGeom prst="rect">
            <a:avLst/>
          </a:prstGeom>
          <a:solidFill>
            <a:schemeClr val="lt1"/>
          </a:solidFill>
          <a:ln>
            <a:noFill/>
          </a:ln>
        </p:spPr>
        <p:txBody>
          <a:bodyPr spcFirstLastPara="1" wrap="square" lIns="91425" tIns="45700" rIns="91425" bIns="45700" anchor="t" anchorCtr="0">
            <a:spAutoFit/>
          </a:bodyPr>
          <a:lstStyle/>
          <a:p>
            <a:pPr marL="514350" marR="0" lvl="0" indent="-514350" algn="just" rtl="0">
              <a:lnSpc>
                <a:spcPct val="100000"/>
              </a:lnSpc>
              <a:spcBef>
                <a:spcPts val="0"/>
              </a:spcBef>
              <a:spcAft>
                <a:spcPts val="0"/>
              </a:spcAft>
              <a:buClr>
                <a:schemeClr val="dk1"/>
              </a:buClr>
              <a:buSzPts val="3600"/>
              <a:buFont typeface="Times New Roman"/>
              <a:buAutoNum type="arabicPeriod"/>
            </a:pPr>
            <a:r>
              <a:rPr lang="en-US" sz="3600" b="0" i="0" u="none">
                <a:solidFill>
                  <a:schemeClr val="dk1"/>
                </a:solidFill>
                <a:latin typeface="Times New Roman"/>
                <a:ea typeface="Times New Roman"/>
                <a:cs typeface="Times New Roman"/>
                <a:sym typeface="Times New Roman"/>
              </a:rPr>
              <a:t>The compression function is made from scratch.</a:t>
            </a:r>
            <a:endParaRPr/>
          </a:p>
          <a:p>
            <a:pPr marL="514350" marR="0" lvl="0" indent="-514350" algn="just" rtl="0">
              <a:lnSpc>
                <a:spcPct val="100000"/>
              </a:lnSpc>
              <a:spcBef>
                <a:spcPts val="0"/>
              </a:spcBef>
              <a:spcAft>
                <a:spcPts val="0"/>
              </a:spcAft>
              <a:buClr>
                <a:schemeClr val="dk1"/>
              </a:buClr>
              <a:buSzPts val="3600"/>
              <a:buFont typeface="Times New Roman"/>
              <a:buAutoNum type="arabicPeriod"/>
            </a:pPr>
            <a:r>
              <a:rPr lang="en-US" sz="3600" b="0" i="0" u="none">
                <a:solidFill>
                  <a:schemeClr val="dk1"/>
                </a:solidFill>
                <a:latin typeface="Times New Roman"/>
                <a:ea typeface="Times New Roman"/>
                <a:cs typeface="Times New Roman"/>
                <a:sym typeface="Times New Roman"/>
              </a:rPr>
              <a:t>A symmetric-key block cipher serves as a compression function.</a:t>
            </a:r>
            <a:endParaRPr/>
          </a:p>
          <a:p>
            <a:pPr marL="0" marR="0" lvl="0" indent="0" algn="l" rtl="0">
              <a:lnSpc>
                <a:spcPct val="100000"/>
              </a:lnSpc>
              <a:spcBef>
                <a:spcPts val="0"/>
              </a:spcBef>
              <a:spcAft>
                <a:spcPts val="0"/>
              </a:spcAft>
              <a:buNone/>
            </a:pPr>
            <a:endParaRPr sz="3600" b="0" i="0" u="none">
              <a:solidFill>
                <a:schemeClr val="dk1"/>
              </a:solidFill>
              <a:latin typeface="Times New Roman"/>
              <a:ea typeface="Times New Roman"/>
              <a:cs typeface="Times New Roman"/>
              <a:sym typeface="Times New Roman"/>
            </a:endParaRPr>
          </a:p>
        </p:txBody>
      </p:sp>
      <p:sp>
        <p:nvSpPr>
          <p:cNvPr id="273" name="Google Shape;273;p8"/>
          <p:cNvSpPr txBox="1"/>
          <p:nvPr/>
        </p:nvSpPr>
        <p:spPr>
          <a:xfrm>
            <a:off x="381000" y="228600"/>
            <a:ext cx="8520112" cy="70802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hlink"/>
              </a:buClr>
              <a:buSzPts val="4000"/>
              <a:buFont typeface="Times New Roman"/>
              <a:buNone/>
            </a:pPr>
            <a:r>
              <a:rPr lang="en-US" sz="4000" b="1" i="1" u="none">
                <a:solidFill>
                  <a:schemeClr val="hlink"/>
                </a:solidFill>
                <a:latin typeface="Times New Roman"/>
                <a:ea typeface="Times New Roman"/>
                <a:cs typeface="Times New Roman"/>
                <a:sym typeface="Times New Roman"/>
              </a:rPr>
              <a:t>Two Groups of Compression Functions</a:t>
            </a:r>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9"/>
          <p:cNvSpPr txBox="1"/>
          <p:nvPr/>
        </p:nvSpPr>
        <p:spPr>
          <a:xfrm>
            <a:off x="381000" y="0"/>
            <a:ext cx="8464550" cy="76993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2"/>
              </a:buClr>
              <a:buSzPts val="4400"/>
              <a:buFont typeface="Times New Roman"/>
              <a:buNone/>
            </a:pPr>
            <a:r>
              <a:rPr lang="en-US" sz="4400" b="1" i="1" u="none">
                <a:solidFill>
                  <a:schemeClr val="dk2"/>
                </a:solidFill>
                <a:latin typeface="Times New Roman"/>
                <a:ea typeface="Times New Roman"/>
                <a:cs typeface="Times New Roman"/>
                <a:sym typeface="Times New Roman"/>
              </a:rPr>
              <a:t>Hash Functions made from scratch</a:t>
            </a:r>
            <a:endParaRPr/>
          </a:p>
        </p:txBody>
      </p:sp>
      <p:sp>
        <p:nvSpPr>
          <p:cNvPr id="279" name="Google Shape;279;p9"/>
          <p:cNvSpPr txBox="1"/>
          <p:nvPr/>
        </p:nvSpPr>
        <p:spPr>
          <a:xfrm>
            <a:off x="228600" y="838200"/>
            <a:ext cx="8686800" cy="5632450"/>
          </a:xfrm>
          <a:prstGeom prst="rect">
            <a:avLst/>
          </a:prstGeom>
          <a:solidFill>
            <a:schemeClr val="lt1"/>
          </a:solidFill>
          <a:ln>
            <a:noFill/>
          </a:ln>
        </p:spPr>
        <p:txBody>
          <a:bodyPr spcFirstLastPara="1" wrap="square" lIns="91425" tIns="45700" rIns="91425" bIns="45700" anchor="t" anchorCtr="0">
            <a:spAutoFit/>
          </a:bodyPr>
          <a:lstStyle/>
          <a:p>
            <a:pPr marL="514350" marR="0" lvl="0" indent="-514350" algn="just" rtl="0">
              <a:lnSpc>
                <a:spcPct val="100000"/>
              </a:lnSpc>
              <a:spcBef>
                <a:spcPts val="0"/>
              </a:spcBef>
              <a:spcAft>
                <a:spcPts val="0"/>
              </a:spcAft>
              <a:buClr>
                <a:schemeClr val="dk2"/>
              </a:buClr>
              <a:buSzPts val="3600"/>
              <a:buFont typeface="Times New Roman"/>
              <a:buAutoNum type="arabicPeriod"/>
            </a:pPr>
            <a:r>
              <a:rPr lang="en-US" sz="3600" b="0" i="0" u="none">
                <a:solidFill>
                  <a:schemeClr val="dk2"/>
                </a:solidFill>
                <a:latin typeface="Times New Roman"/>
                <a:ea typeface="Times New Roman"/>
                <a:cs typeface="Times New Roman"/>
                <a:sym typeface="Times New Roman"/>
              </a:rPr>
              <a:t>Message Digest (MD)</a:t>
            </a:r>
            <a:endParaRPr/>
          </a:p>
          <a:p>
            <a:pPr marL="514350" marR="0" lvl="0" indent="-514350" algn="just" rtl="0">
              <a:lnSpc>
                <a:spcPct val="100000"/>
              </a:lnSpc>
              <a:spcBef>
                <a:spcPts val="0"/>
              </a:spcBef>
              <a:spcAft>
                <a:spcPts val="0"/>
              </a:spcAft>
              <a:buClr>
                <a:schemeClr val="dk1"/>
              </a:buClr>
              <a:buSzPts val="3600"/>
              <a:buFont typeface="Times New Roman"/>
              <a:buAutoNum type="alphaLcParenR"/>
            </a:pPr>
            <a:r>
              <a:rPr lang="en-US" sz="3600" b="0" i="0" u="none">
                <a:solidFill>
                  <a:schemeClr val="dk1"/>
                </a:solidFill>
                <a:latin typeface="Times New Roman"/>
                <a:ea typeface="Times New Roman"/>
                <a:cs typeface="Times New Roman"/>
                <a:sym typeface="Times New Roman"/>
              </a:rPr>
              <a:t>Message digest (MD) referred as MD2, MD4 and MD5 were designed by Ron Rivest. </a:t>
            </a:r>
            <a:endParaRPr/>
          </a:p>
          <a:p>
            <a:pPr marL="514350" marR="0" lvl="0" indent="-514350" algn="just" rtl="0">
              <a:lnSpc>
                <a:spcPct val="100000"/>
              </a:lnSpc>
              <a:spcBef>
                <a:spcPts val="0"/>
              </a:spcBef>
              <a:spcAft>
                <a:spcPts val="0"/>
              </a:spcAft>
              <a:buClr>
                <a:schemeClr val="dk1"/>
              </a:buClr>
              <a:buSzPts val="3600"/>
              <a:buFont typeface="Times New Roman"/>
              <a:buAutoNum type="alphaLcParenR"/>
            </a:pPr>
            <a:r>
              <a:rPr lang="en-US" sz="3600" b="0" i="0" u="none">
                <a:solidFill>
                  <a:schemeClr val="dk1"/>
                </a:solidFill>
                <a:latin typeface="Times New Roman"/>
                <a:ea typeface="Times New Roman"/>
                <a:cs typeface="Times New Roman"/>
                <a:sym typeface="Times New Roman"/>
              </a:rPr>
              <a:t>MD5 is strengthened version.</a:t>
            </a:r>
            <a:endParaRPr/>
          </a:p>
          <a:p>
            <a:pPr marL="514350" marR="0" lvl="0" indent="-514350" algn="just" rtl="0">
              <a:lnSpc>
                <a:spcPct val="100000"/>
              </a:lnSpc>
              <a:spcBef>
                <a:spcPts val="0"/>
              </a:spcBef>
              <a:spcAft>
                <a:spcPts val="0"/>
              </a:spcAft>
              <a:buClr>
                <a:schemeClr val="dk1"/>
              </a:buClr>
              <a:buSzPts val="3600"/>
              <a:buFont typeface="Times New Roman"/>
              <a:buNone/>
            </a:pPr>
            <a:r>
              <a:rPr lang="en-US" sz="3600" b="0" i="0" u="none">
                <a:solidFill>
                  <a:schemeClr val="dk1"/>
                </a:solidFill>
                <a:latin typeface="Times New Roman"/>
                <a:ea typeface="Times New Roman"/>
                <a:cs typeface="Times New Roman"/>
                <a:sym typeface="Times New Roman"/>
              </a:rPr>
              <a:t>2. </a:t>
            </a:r>
            <a:r>
              <a:rPr lang="en-US" sz="3600" b="0" i="0" u="none">
                <a:solidFill>
                  <a:schemeClr val="dk2"/>
                </a:solidFill>
                <a:latin typeface="Times New Roman"/>
                <a:ea typeface="Times New Roman"/>
                <a:cs typeface="Times New Roman"/>
                <a:sym typeface="Times New Roman"/>
              </a:rPr>
              <a:t>Secure Hash Algorithm (SHA)</a:t>
            </a:r>
            <a:endParaRPr/>
          </a:p>
          <a:p>
            <a:pPr marL="514350" marR="0" lvl="0" indent="-514350" algn="just" rtl="0">
              <a:lnSpc>
                <a:spcPct val="100000"/>
              </a:lnSpc>
              <a:spcBef>
                <a:spcPts val="0"/>
              </a:spcBef>
              <a:spcAft>
                <a:spcPts val="0"/>
              </a:spcAft>
              <a:buClr>
                <a:schemeClr val="dk1"/>
              </a:buClr>
              <a:buSzPts val="3600"/>
              <a:buFont typeface="Times New Roman"/>
              <a:buAutoNum type="alphaLcParenR"/>
            </a:pPr>
            <a:r>
              <a:rPr lang="en-US" sz="3600" b="0" i="0" u="none">
                <a:solidFill>
                  <a:schemeClr val="dk1"/>
                </a:solidFill>
                <a:latin typeface="Times New Roman"/>
                <a:ea typeface="Times New Roman"/>
                <a:cs typeface="Times New Roman"/>
                <a:sym typeface="Times New Roman"/>
              </a:rPr>
              <a:t>Is a standard that was developed by NIST and published in FIPS 180.</a:t>
            </a:r>
            <a:endParaRPr/>
          </a:p>
          <a:p>
            <a:pPr marL="514350" marR="0" lvl="0" indent="-514350" algn="just" rtl="0">
              <a:lnSpc>
                <a:spcPct val="100000"/>
              </a:lnSpc>
              <a:spcBef>
                <a:spcPts val="0"/>
              </a:spcBef>
              <a:spcAft>
                <a:spcPts val="0"/>
              </a:spcAft>
              <a:buClr>
                <a:schemeClr val="dk1"/>
              </a:buClr>
              <a:buSzPts val="3600"/>
              <a:buFont typeface="Times New Roman"/>
              <a:buAutoNum type="alphaLcParenR"/>
            </a:pPr>
            <a:r>
              <a:rPr lang="en-US" sz="3600" b="0" i="0" u="none">
                <a:solidFill>
                  <a:schemeClr val="dk1"/>
                </a:solidFill>
                <a:latin typeface="Times New Roman"/>
                <a:ea typeface="Times New Roman"/>
                <a:cs typeface="Times New Roman"/>
                <a:sym typeface="Times New Roman"/>
              </a:rPr>
              <a:t>It is sometimes referred  to as SHS, mostly based on MD5</a:t>
            </a:r>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Blends">
  <a:themeElements>
    <a:clrScheme name="Blends 3">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7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8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2.xml><?xml version="1.0" encoding="utf-8"?>
<a:theme xmlns:a="http://schemas.openxmlformats.org/drawingml/2006/main" name="9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3.xml><?xml version="1.0" encoding="utf-8"?>
<a:theme xmlns:a="http://schemas.openxmlformats.org/drawingml/2006/main" name="10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4.xml><?xml version="1.0" encoding="utf-8"?>
<a:theme xmlns:a="http://schemas.openxmlformats.org/drawingml/2006/main" name="11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1_Blends">
  <a:themeElements>
    <a:clrScheme name="Blends 3">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1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3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4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5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6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0D156B204A94BB57C27A1C292882D" ma:contentTypeVersion="9" ma:contentTypeDescription="Create a new document." ma:contentTypeScope="" ma:versionID="4fa0a5ef470407e004d46fa01db13e7b">
  <xsd:schema xmlns:xsd="http://www.w3.org/2001/XMLSchema" xmlns:xs="http://www.w3.org/2001/XMLSchema" xmlns:p="http://schemas.microsoft.com/office/2006/metadata/properties" xmlns:ns2="d871cb53-163c-4c43-b2c8-adf880897cbd" xmlns:ns3="70bbbe5c-ebf7-4753-8c67-974032ae3fe4" targetNamespace="http://schemas.microsoft.com/office/2006/metadata/properties" ma:root="true" ma:fieldsID="d12e27e3d5bad812ffaa4b122dd75e6f" ns2:_="" ns3:_="">
    <xsd:import namespace="d871cb53-163c-4c43-b2c8-adf880897cbd"/>
    <xsd:import namespace="70bbbe5c-ebf7-4753-8c67-974032ae3fe4"/>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lcf76f155ced4ddcb4097134ff3c332f" minOccurs="0"/>
                <xsd:element ref="ns3:TaxCatchAll"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871cb53-163c-4c43-b2c8-adf880897cb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2" nillable="true" ma:taxonomy="true" ma:internalName="lcf76f155ced4ddcb4097134ff3c332f" ma:taxonomyFieldName="MediaServiceImageTags" ma:displayName="Image Tags" ma:readOnly="false" ma:fieldId="{5cf76f15-5ced-4ddc-b409-7134ff3c332f}" ma:taxonomyMulti="true" ma:sspId="d765a431-9415-4219-9cd0-5363948861b2" ma:termSetId="09814cd3-568e-fe90-9814-8d621ff8fb84" ma:anchorId="fba54fb3-c3e1-fe81-a776-ca4b69148c4d" ma:open="true" ma:isKeyword="false">
      <xsd:complexType>
        <xsd:sequence>
          <xsd:element ref="pc:Terms" minOccurs="0" maxOccurs="1"/>
        </xsd:sequence>
      </xsd:complex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70bbbe5c-ebf7-4753-8c67-974032ae3fe4" elementFormDefault="qualified">
    <xsd:import namespace="http://schemas.microsoft.com/office/2006/documentManagement/types"/>
    <xsd:import namespace="http://schemas.microsoft.com/office/infopath/2007/PartnerControls"/>
    <xsd:element name="TaxCatchAll" ma:index="13" nillable="true" ma:displayName="Taxonomy Catch All Column" ma:hidden="true" ma:list="{61ab9315-81a6-4856-8ad0-7a153c646c70}" ma:internalName="TaxCatchAll" ma:showField="CatchAllData" ma:web="70bbbe5c-ebf7-4753-8c67-974032ae3fe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d871cb53-163c-4c43-b2c8-adf880897cbd">
      <Terms xmlns="http://schemas.microsoft.com/office/infopath/2007/PartnerControls"/>
    </lcf76f155ced4ddcb4097134ff3c332f>
    <TaxCatchAll xmlns="70bbbe5c-ebf7-4753-8c67-974032ae3fe4" xsi:nil="true"/>
  </documentManagement>
</p:properties>
</file>

<file path=customXml/itemProps1.xml><?xml version="1.0" encoding="utf-8"?>
<ds:datastoreItem xmlns:ds="http://schemas.openxmlformats.org/officeDocument/2006/customXml" ds:itemID="{5D534766-A128-47F6-BDF6-F17CE8BB6E2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871cb53-163c-4c43-b2c8-adf880897cbd"/>
    <ds:schemaRef ds:uri="70bbbe5c-ebf7-4753-8c67-974032ae3fe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0906C37-B322-412B-92FC-4F303969B48A}">
  <ds:schemaRefs>
    <ds:schemaRef ds:uri="http://schemas.microsoft.com/sharepoint/v3/contenttype/forms"/>
  </ds:schemaRefs>
</ds:datastoreItem>
</file>

<file path=customXml/itemProps3.xml><?xml version="1.0" encoding="utf-8"?>
<ds:datastoreItem xmlns:ds="http://schemas.openxmlformats.org/officeDocument/2006/customXml" ds:itemID="{EECB2717-D3EC-4EEE-825B-E7A9A46AC84F}">
  <ds:schemaRefs>
    <ds:schemaRef ds:uri="http://schemas.microsoft.com/office/2006/metadata/properties"/>
    <ds:schemaRef ds:uri="http://schemas.microsoft.com/office/infopath/2007/PartnerControls"/>
    <ds:schemaRef ds:uri="d871cb53-163c-4c43-b2c8-adf880897cbd"/>
    <ds:schemaRef ds:uri="70bbbe5c-ebf7-4753-8c67-974032ae3fe4"/>
  </ds:schemaRefs>
</ds:datastoreItem>
</file>

<file path=docProps/app.xml><?xml version="1.0" encoding="utf-8"?>
<Properties xmlns="http://schemas.openxmlformats.org/officeDocument/2006/extended-properties" xmlns:vt="http://schemas.openxmlformats.org/officeDocument/2006/docPropsVTypes">
  <TotalTime>0</TotalTime>
  <Words>2606</Words>
  <Application>Microsoft Office PowerPoint</Application>
  <PresentationFormat>On-screen Show (4:3)</PresentationFormat>
  <Paragraphs>302</Paragraphs>
  <Slides>66</Slides>
  <Notes>60</Notes>
  <HiddenSlides>7</HiddenSlides>
  <MMClips>0</MMClips>
  <ScaleCrop>false</ScaleCrop>
  <HeadingPairs>
    <vt:vector size="6" baseType="variant">
      <vt:variant>
        <vt:lpstr>Fonts Used</vt:lpstr>
      </vt:variant>
      <vt:variant>
        <vt:i4>7</vt:i4>
      </vt:variant>
      <vt:variant>
        <vt:lpstr>Theme</vt:lpstr>
      </vt:variant>
      <vt:variant>
        <vt:i4>14</vt:i4>
      </vt:variant>
      <vt:variant>
        <vt:lpstr>Slide Titles</vt:lpstr>
      </vt:variant>
      <vt:variant>
        <vt:i4>66</vt:i4>
      </vt:variant>
    </vt:vector>
  </HeadingPairs>
  <TitlesOfParts>
    <vt:vector size="87" baseType="lpstr">
      <vt:lpstr>Cambria</vt:lpstr>
      <vt:lpstr>Tahoma</vt:lpstr>
      <vt:lpstr>Comic Sans MS</vt:lpstr>
      <vt:lpstr>Arial</vt:lpstr>
      <vt:lpstr>Courier New</vt:lpstr>
      <vt:lpstr>Noto Sans Symbols</vt:lpstr>
      <vt:lpstr>Times New Roman</vt:lpstr>
      <vt:lpstr>Blends</vt:lpstr>
      <vt:lpstr>2_Default Design</vt:lpstr>
      <vt:lpstr>Default Design</vt:lpstr>
      <vt:lpstr>1_Blends</vt:lpstr>
      <vt:lpstr>1_Default Design</vt:lpstr>
      <vt:lpstr>3_Default Design</vt:lpstr>
      <vt:lpstr>4_Default Design</vt:lpstr>
      <vt:lpstr>5_Default Design</vt:lpstr>
      <vt:lpstr>6_Default Design</vt:lpstr>
      <vt:lpstr>7_Default Design</vt:lpstr>
      <vt:lpstr>8_Default Design</vt:lpstr>
      <vt:lpstr>9_Default Design</vt:lpstr>
      <vt:lpstr>10_Default Design</vt:lpstr>
      <vt:lpstr>11_Default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MD5</vt:lpstr>
      <vt:lpstr>Steps in MD5</vt:lpstr>
      <vt:lpstr>PowerPoint Presentation</vt:lpstr>
      <vt:lpstr>Step 1: append padding bits</vt:lpstr>
      <vt:lpstr>PowerPoint Presentation</vt:lpstr>
      <vt:lpstr>Step 2: append length</vt:lpstr>
      <vt:lpstr>PowerPoint Presentation</vt:lpstr>
      <vt:lpstr>After Step 1 and Step 2</vt:lpstr>
      <vt:lpstr>Step 3: Initialize MD buffer </vt:lpstr>
      <vt:lpstr>Step 4: process message in 16                  words block</vt:lpstr>
      <vt:lpstr>PowerPoint Presentation</vt:lpstr>
      <vt:lpstr>MD5 Compression Function</vt:lpstr>
      <vt:lpstr>Continued...</vt:lpstr>
      <vt:lpstr>Continued...</vt:lpstr>
      <vt:lpstr>PowerPoint Presentation</vt:lpstr>
      <vt:lpstr>PowerPoint Presentation</vt:lpstr>
      <vt:lpstr>PowerPoint Presentation</vt:lpstr>
      <vt:lpstr>T[i]</vt:lpstr>
      <vt:lpstr>Step 5: Output</vt:lpstr>
      <vt:lpstr>MD4</vt:lpstr>
      <vt:lpstr>MD5 vs. MD4</vt:lpstr>
      <vt:lpstr>Summary</vt:lpstr>
      <vt:lpstr>Secure Hash Algorithm (SHA-1)</vt:lpstr>
      <vt:lpstr>Characteristics of SHA algorithms</vt:lpstr>
      <vt:lpstr>Steps in SHA </vt:lpstr>
      <vt:lpstr>SHA-1 Overview</vt:lpstr>
      <vt:lpstr>PowerPoint Presentation</vt:lpstr>
      <vt:lpstr>SHA-1 Compression Function</vt:lpstr>
      <vt:lpstr>SHA-1 Compression Function</vt:lpstr>
      <vt:lpstr>SHA-1 verses MD5</vt:lpstr>
      <vt:lpstr>Revised Secure Hash Standard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Valued Gateway Client</dc:creator>
  <cp:lastModifiedBy>Jhenil Parihar</cp:lastModifiedBy>
  <cp:revision>53</cp:revision>
  <dcterms:created xsi:type="dcterms:W3CDTF">2000-01-15T04:50:39Z</dcterms:created>
  <dcterms:modified xsi:type="dcterms:W3CDTF">2023-12-22T11:54:04Z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0x01010079F0D156B204A94BB57C27A1C292882D</vt:lpwstr>
  </property>
</Properties>
</file>